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xlsb" ContentType="application/vnd.ms-excel.sheet.binary.macroEnabled.12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198.xml" ContentType="application/vnd.openxmlformats-officedocument.presentationml.slide+xml"/>
  <Override PartName="/ppt/tags/tag794.xml" ContentType="application/vnd.openxmlformats-officedocument.presentationml.tags+xml"/>
  <Override PartName="/ppt/tags/tag799.xml" ContentType="application/vnd.openxmlformats-officedocument.presentationml.tags+xml"/>
  <Override PartName="/ppt/tags/tag807.xml" ContentType="application/vnd.openxmlformats-officedocument.presentationml.tags+xml"/>
  <Override PartName="/ppt/tags/tag784.xml" ContentType="application/vnd.openxmlformats-officedocument.presentationml.tags+xml"/>
  <Override PartName="/ppt/tags/tag802.xml" ContentType="application/vnd.openxmlformats-officedocument.presentationml.tags+xml"/>
  <Override PartName="/ppt/tags/tag788.xml" ContentType="application/vnd.openxmlformats-officedocument.presentationml.tags+xml"/>
  <Override PartName="/ppt/tags/tag793.xml" ContentType="application/vnd.openxmlformats-officedocument.presentationml.tags+xml"/>
  <Override PartName="/ppt/tags/tag798.xml" ContentType="application/vnd.openxmlformats-officedocument.presentationml.tags+xml"/>
  <Override PartName="/ppt/tags/tag806.xml" ContentType="application/vnd.openxmlformats-officedocument.presentationml.tags+xml"/>
  <Override PartName="/ppt/charts/chart27.xml" ContentType="application/vnd.openxmlformats-officedocument.drawingml.chart+xml"/>
  <Override PartName="/ppt/tags/tag783.xml" ContentType="application/vnd.openxmlformats-officedocument.presentationml.tags+xml"/>
  <Override PartName="/ppt/tags/tag797.xml" ContentType="application/vnd.openxmlformats-officedocument.presentationml.tags+xml"/>
  <Override PartName="/ppt/tags/tag801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787.xml" ContentType="application/vnd.openxmlformats-officedocument.presentationml.tags+xml"/>
  <Override PartName="/ppt/tags/tag792.xml" ContentType="application/vnd.openxmlformats-officedocument.presentationml.tags+xml"/>
  <Override PartName="/ppt/tags/tag805.xml" ContentType="application/vnd.openxmlformats-officedocument.presentationml.tags+xml"/>
  <Override PartName="/ppt/tags/tag786.xml" ContentType="application/vnd.openxmlformats-officedocument.presentationml.tags+xml"/>
  <Override PartName="/ppt/tags/tag796.xml" ContentType="application/vnd.openxmlformats-officedocument.presentationml.tags+xml"/>
  <Override PartName="/ppt/tags/tag804.xml" ContentType="application/vnd.openxmlformats-officedocument.presentationml.tags+xml"/>
  <Override PartName="/ppt/tags/tag809.xml" ContentType="application/vnd.openxmlformats-officedocument.presentationml.tags+xml"/>
  <Override PartName="/ppt/tags/tag791.xml" ContentType="application/vnd.openxmlformats-officedocument.presentationml.tags+xml"/>
  <Override PartName="/ppt/tags/tag800.xml" ContentType="application/vnd.openxmlformats-officedocument.presentationml.tags+xml"/>
  <Override PartName="/ppt/tags/tag785.xml" ContentType="application/vnd.openxmlformats-officedocument.presentationml.tags+xml"/>
  <Override PartName="/ppt/tags/tag790.xml" ContentType="application/vnd.openxmlformats-officedocument.presentationml.tags+xml"/>
  <Override PartName="/ppt/tags/tag795.xml" ContentType="application/vnd.openxmlformats-officedocument.presentationml.tags+xml"/>
  <Override PartName="/ppt/tags/tag803.xml" ContentType="application/vnd.openxmlformats-officedocument.presentationml.tags+xml"/>
  <Override PartName="/ppt/tags/tag808.xml" ContentType="application/vnd.openxmlformats-officedocument.presentationml.tags+xml"/>
  <Override PartName="/ppt/notesSlides/notesSlide19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789.xml" ContentType="application/vnd.openxmlformats-officedocument.presentationml.tag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131" r:id="rId201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198.xml" Id="rId201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27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26.xlsb" Id="rId1" /></Relationships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3925112976113627E-3"/>
          <c:y val="6.8149717514124297E-2"/>
          <c:w val="0.98321497740477726"/>
          <c:h val="0.8637005649717514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6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219-40A3-B5F2-8656B94C214A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219-40A3-B5F2-8656B94C214A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219-40A3-B5F2-8656B94C214A}"/>
                </c:ext>
              </c:extLst>
            </c:dLbl>
            <c:dLbl>
              <c:idx val="3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219-40A3-B5F2-8656B94C214A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219-40A3-B5F2-8656B94C214A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219-40A3-B5F2-8656B94C214A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219-40A3-B5F2-8656B94C214A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219-40A3-B5F2-8656B94C214A}"/>
                </c:ext>
              </c:extLst>
            </c:dLbl>
            <c:dLbl>
              <c:idx val="8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219-40A3-B5F2-8656B94C214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Sheet1!$A$1:$I$1</c:f>
              <c:numCache>
                <c:formatCode>General</c:formatCode>
                <c:ptCount val="9"/>
                <c:pt idx="0">
                  <c:v>8</c:v>
                </c:pt>
                <c:pt idx="1">
                  <c:v>8.2149999999999999</c:v>
                </c:pt>
                <c:pt idx="2">
                  <c:v>10.88</c:v>
                </c:pt>
                <c:pt idx="3">
                  <c:v>16.701000000000001</c:v>
                </c:pt>
                <c:pt idx="4">
                  <c:v>13.846000000000002</c:v>
                </c:pt>
                <c:pt idx="5">
                  <c:v>25.056000000000001</c:v>
                </c:pt>
                <c:pt idx="6">
                  <c:v>25.706999999999997</c:v>
                </c:pt>
                <c:pt idx="7">
                  <c:v>29.447466666666699</c:v>
                </c:pt>
                <c:pt idx="8">
                  <c:v>33.079838095238102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219-40A3-B5F2-8656B94C214A}"/>
            </c:ext>
          </c:extLst>
        </c:ser>
        <c:ser>
          <c:idx val="1"/>
          <c:order val="1"/>
          <c:spPr>
            <a:solidFill>
              <a:schemeClr val="accent5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219-40A3-B5F2-8656B94C214A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219-40A3-B5F2-8656B94C214A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219-40A3-B5F2-8656B94C214A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219-40A3-B5F2-8656B94C214A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E219-40A3-B5F2-8656B94C214A}"/>
                </c:ext>
              </c:extLst>
            </c:dLbl>
            <c:dLbl>
              <c:idx val="5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E219-40A3-B5F2-8656B94C214A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E219-40A3-B5F2-8656B94C214A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E219-40A3-B5F2-8656B94C214A}"/>
                </c:ext>
              </c:extLst>
            </c:dLbl>
            <c:dLbl>
              <c:idx val="8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E219-40A3-B5F2-8656B94C214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Sheet1!$A$2:$I$2</c:f>
              <c:numCache>
                <c:formatCode>General</c:formatCode>
                <c:ptCount val="9"/>
                <c:pt idx="0">
                  <c:v>32</c:v>
                </c:pt>
                <c:pt idx="1">
                  <c:v>33.5</c:v>
                </c:pt>
                <c:pt idx="2">
                  <c:v>34.200000000000003</c:v>
                </c:pt>
                <c:pt idx="3">
                  <c:v>36.299999999999997</c:v>
                </c:pt>
                <c:pt idx="4">
                  <c:v>37.1</c:v>
                </c:pt>
                <c:pt idx="5">
                  <c:v>35.200000000000003</c:v>
                </c:pt>
                <c:pt idx="6">
                  <c:v>37.100000000000009</c:v>
                </c:pt>
                <c:pt idx="7">
                  <c:v>41.3</c:v>
                </c:pt>
                <c:pt idx="8">
                  <c:v>43.400000000000006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E219-40A3-B5F2-8656B94C21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13790720"/>
        <c:axId val="1"/>
      </c:barChart>
      <c:catAx>
        <c:axId val="31379072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1379072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02.vml.rels>&#65279;<?xml version="1.0" encoding="utf-8"?><Relationships xmlns="http://schemas.openxmlformats.org/package/2006/relationships"><Relationship Type="http://schemas.openxmlformats.org/officeDocument/2006/relationships/image" Target="/ppt/media/image21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98.xml.rels>&#65279;<?xml version="1.0" encoding="utf-8"?><Relationships xmlns="http://schemas.openxmlformats.org/package/2006/relationships"><Relationship Type="http://schemas.openxmlformats.org/officeDocument/2006/relationships/slide" Target="/ppt/slides/slide198.xml" Id="rId2" /><Relationship Type="http://schemas.openxmlformats.org/officeDocument/2006/relationships/notesMaster" Target="/ppt/notesMasters/notesMaster1.xml" Id="rId1" /></Relationship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36982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98.xml.rels>&#65279;<?xml version="1.0" encoding="utf-8"?><Relationships xmlns="http://schemas.openxmlformats.org/package/2006/relationships"><Relationship Type="http://schemas.openxmlformats.org/officeDocument/2006/relationships/tags" Target="/ppt/tags/tag794.xml" Id="rId13" /><Relationship Type="http://schemas.openxmlformats.org/officeDocument/2006/relationships/tags" Target="/ppt/tags/tag799.xml" Id="rId18" /><Relationship Type="http://schemas.openxmlformats.org/officeDocument/2006/relationships/tags" Target="/ppt/tags/tag807.xml" Id="rId26" /><Relationship Type="http://schemas.openxmlformats.org/officeDocument/2006/relationships/tags" Target="/ppt/tags/tag784.xml" Id="rId3" /><Relationship Type="http://schemas.openxmlformats.org/officeDocument/2006/relationships/tags" Target="/ppt/tags/tag802.xml" Id="rId21" /><Relationship Type="http://schemas.openxmlformats.org/officeDocument/2006/relationships/tags" Target="/ppt/tags/tag788.xml" Id="rId7" /><Relationship Type="http://schemas.openxmlformats.org/officeDocument/2006/relationships/tags" Target="/ppt/tags/tag793.xml" Id="rId12" /><Relationship Type="http://schemas.openxmlformats.org/officeDocument/2006/relationships/tags" Target="/ppt/tags/tag798.xml" Id="rId17" /><Relationship Type="http://schemas.openxmlformats.org/officeDocument/2006/relationships/tags" Target="/ppt/tags/tag806.xml" Id="rId25" /><Relationship Type="http://schemas.openxmlformats.org/officeDocument/2006/relationships/chart" Target="/ppt/charts/chart27.xml" Id="rId33" /><Relationship Type="http://schemas.openxmlformats.org/officeDocument/2006/relationships/tags" Target="/ppt/tags/tag783.xml" Id="rId2" /><Relationship Type="http://schemas.openxmlformats.org/officeDocument/2006/relationships/tags" Target="/ppt/tags/tag797.xml" Id="rId16" /><Relationship Type="http://schemas.openxmlformats.org/officeDocument/2006/relationships/tags" Target="/ppt/tags/tag801.xml" Id="rId20" /><Relationship Type="http://schemas.openxmlformats.org/officeDocument/2006/relationships/slideLayout" Target="/ppt/slideLayouts/slideLayout5.xml" Id="rId29" /><Relationship Type="http://schemas.openxmlformats.org/officeDocument/2006/relationships/vmlDrawing" Target="/ppt/drawings/vmlDrawing202.vml" Id="rId1" /><Relationship Type="http://schemas.openxmlformats.org/officeDocument/2006/relationships/tags" Target="/ppt/tags/tag787.xml" Id="rId6" /><Relationship Type="http://schemas.openxmlformats.org/officeDocument/2006/relationships/tags" Target="/ppt/tags/tag792.xml" Id="rId11" /><Relationship Type="http://schemas.openxmlformats.org/officeDocument/2006/relationships/tags" Target="/ppt/tags/tag805.xml" Id="rId24" /><Relationship Type="http://schemas.openxmlformats.org/officeDocument/2006/relationships/image" Target="/ppt/media/image211.emf" Id="rId32" /><Relationship Type="http://schemas.openxmlformats.org/officeDocument/2006/relationships/tags" Target="/ppt/tags/tag786.xml" Id="rId5" /><Relationship Type="http://schemas.openxmlformats.org/officeDocument/2006/relationships/tags" Target="/ppt/tags/tag796.xml" Id="rId15" /><Relationship Type="http://schemas.openxmlformats.org/officeDocument/2006/relationships/tags" Target="/ppt/tags/tag804.xml" Id="rId23" /><Relationship Type="http://schemas.openxmlformats.org/officeDocument/2006/relationships/tags" Target="/ppt/tags/tag809.xml" Id="rId28" /><Relationship Type="http://schemas.openxmlformats.org/officeDocument/2006/relationships/tags" Target="/ppt/tags/tag791.xml" Id="rId10" /><Relationship Type="http://schemas.openxmlformats.org/officeDocument/2006/relationships/tags" Target="/ppt/tags/tag800.xml" Id="rId19" /><Relationship Type="http://schemas.openxmlformats.org/officeDocument/2006/relationships/oleObject" Target="/ppt/embeddings/oleObject202.bin" Id="rId31" /><Relationship Type="http://schemas.openxmlformats.org/officeDocument/2006/relationships/tags" Target="/ppt/tags/tag785.xml" Id="rId4" /><Relationship Type="http://schemas.openxmlformats.org/officeDocument/2006/relationships/tags" Target="/ppt/tags/tag790.xml" Id="rId9" /><Relationship Type="http://schemas.openxmlformats.org/officeDocument/2006/relationships/tags" Target="/ppt/tags/tag795.xml" Id="rId14" /><Relationship Type="http://schemas.openxmlformats.org/officeDocument/2006/relationships/tags" Target="/ppt/tags/tag803.xml" Id="rId22" /><Relationship Type="http://schemas.openxmlformats.org/officeDocument/2006/relationships/tags" Target="/ppt/tags/tag808.xml" Id="rId27" /><Relationship Type="http://schemas.openxmlformats.org/officeDocument/2006/relationships/notesSlide" Target="/ppt/notesSlides/notesSlide198.xml" Id="rId30" /><Relationship Type="http://schemas.openxmlformats.org/officeDocument/2006/relationships/tags" Target="/ppt/tags/tag789.xml" Id="rId8" /></Relationships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6A92511-01E3-3B4D-9CD3-912E972ECB5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879279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07" name="think-cell 幻灯片" r:id="rId31" imgW="360" imgH="360" progId="TCLayout.ActiveDocument.1">
                  <p:embed/>
                </p:oleObj>
              </mc:Choice>
              <mc:Fallback>
                <p:oleObj name="think-cell 幻灯片" r:id="rId31" imgW="360" imgH="36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6A92511-01E3-3B4D-9CD3-912E972ECB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457DD58-D135-BDE3-D4CA-85EAE842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Annotations: Value line</a:t>
            </a:r>
          </a:p>
        </p:txBody>
      </p:sp>
      <p:graphicFrame>
        <p:nvGraphicFramePr>
          <p:cNvPr id="36" name="Chart 3">
            <a:extLst>
              <a:ext uri="{FF2B5EF4-FFF2-40B4-BE49-F238E27FC236}">
                <a16:creationId xmlns:a16="http://schemas.microsoft.com/office/drawing/2014/main" id="{91336601-C016-46E0-AA50-56995DA6619A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99824"/>
              </p:ext>
            </p:extLst>
          </p:nvPr>
        </p:nvGraphicFramePr>
        <p:xfrm>
          <a:off x="320675" y="1258888"/>
          <a:ext cx="983615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3"/>
          </a:graphicData>
        </a:graphic>
      </p:graphicFrame>
      <p:sp>
        <p:nvSpPr>
          <p:cNvPr id="25" name="Arrow: Right 24">
            <a:extLst>
              <a:ext uri="{FF2B5EF4-FFF2-40B4-BE49-F238E27FC236}">
                <a16:creationId xmlns:a16="http://schemas.microsoft.com/office/drawing/2014/main" id="{A272C506-1574-CC90-1EFB-4730A71B1B8E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 rot="10800000">
            <a:off x="10125075" y="3567113"/>
            <a:ext cx="128588" cy="152400"/>
          </a:xfrm>
          <a:prstGeom prst="rightArrow">
            <a:avLst>
              <a:gd name="adj1" fmla="val 100000"/>
              <a:gd name="adj2" fmla="val 100000"/>
            </a:avLst>
          </a:prstGeom>
          <a:solidFill>
            <a:schemeClr val="tx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AF0A039-C01F-F58D-D1FD-4497F991264A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403225" y="3643313"/>
            <a:ext cx="967105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B04653B1-7CC7-16E5-8D89-C132891CFD07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709613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929D334E-1285-48A7-969C-23CDA35E23B5}" type="datetime'''''''''''''2''''''''''0''''''''''''''''''''''''2''2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E2B7F7DF-0EC6-9E2D-F77C-DF4FBE90012B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1784350" y="5507038"/>
            <a:ext cx="4603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E419CADA-551E-4536-AE1C-AD93232037A9}" type="datetime'''''''''2''''''''0''''''''''''''2''''3''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41EAFAB6-5B04-42A9-4D49-252CAA4F2B51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2857500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5ED5D5C8-FBF3-4E9E-8E87-F876B54B1A89}" type="datetime'''''''''''''''''''''''2''''0''''''2''''''''''''''4''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2024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C6853431-4E80-F0CA-A60A-696DB061F1C0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3932238" y="5507038"/>
            <a:ext cx="4635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B71E87D-8020-4DCA-A153-67395C1DDC61}" type="datetime'''2''02''5''''''''''''''''''''''''''''''''''''''''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2025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FF2579BA-910E-68A4-02AF-366A41A94461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5006975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E5608F5-00AA-4FA8-A212-F62A050103A8}" type="datetime'''2''''''''''''0''''''''''2''''''6''''''''''''''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2026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D11FCAB-8310-9FC0-E121-E8E50A808E60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6088063" y="5507038"/>
            <a:ext cx="4476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6F12884-50BD-48BF-8451-0BB35AF2CD2F}" type="datetime'''''2''''''''0''''''''''''''''2''''''''''''''''''''''7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2027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D2DE583F-8268-2428-521A-A98DA12DB6F7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715486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4E254936-7981-4AC9-9796-BD91E9D3B429}" type="datetime'''2''''''''0''''''''2''''''''8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2028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2647D264-6006-28EE-867F-EA5A5CB21AE8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8231188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5D88EAC4-0E03-4DE4-9D6E-9704636C042C}" type="datetime'''''''''''''''2''''''''''''''''''0''2''''''''''''''''9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2029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5A1F1E7C-21EA-EFE5-C44E-BF1FD1D9DF5D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9304338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C3B0F41B-F0F1-4A95-860C-ADA4A6A0B04C}" type="datetime'2''''''''''''''''''0''''''''''3''''''0''''''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2030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10304463" y="3324225"/>
            <a:ext cx="862013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>
                <a:solidFill>
                  <a:schemeClr val="bg2">
                    <a:lumMod val="10000"/>
                  </a:schemeClr>
                </a:solidFill>
              </a:rPr>
              <a:t>Goal for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>
                <a:solidFill>
                  <a:schemeClr val="bg2">
                    <a:lumMod val="10000"/>
                  </a:schemeClr>
                </a:solidFill>
              </a:rPr>
              <a:t>Americas: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552C531F-BFBB-4CC4-9CF0-345FD36EAE48}" type="datetime'''''''''''''''''''4''0 ''''''''''''''''$''''b''''n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40 $bn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717550" y="3382963"/>
            <a:ext cx="4460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68C8B24-2FCA-4050-9222-07864E1FC1C0}" type="datetime'''''''''4''''''''''''''''''''0.''''''''''0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40.0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1822451" y="3305175"/>
            <a:ext cx="3857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DC9FF5F-ECE4-407B-857E-440FD42955B2}" type="datetime'''''''''''''''''''4''1''.''''''''''''''''7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41.7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2889250" y="3151188"/>
            <a:ext cx="4016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11C53A5-ABE1-4BE7-A29D-BB1851073958}" type="datetime'''''''''4''''5.''''''''''''''''''''''1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45.1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3944938" y="2789238"/>
            <a:ext cx="4381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A34482A-3593-4C9B-974F-789845E8E7D1}" type="datetime'''''''''''''''''''''''''''''''5''''3''''''''''''.0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53.0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5018088" y="2882900"/>
            <a:ext cx="439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669FEE4-1B5C-4279-8654-005BE2456449}" type="datetime'''''''''''5''''''''''''''''''0''''''''''''''''''''.''''''9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50.9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6094413" y="2457450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DB326C3-E5DA-4A3E-8997-F088AC6D68EE}" type="datetime'''''''''''''''''''6''0''''''.''3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60.3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7169150" y="2341563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CDB97FD-7023-417B-94AC-C278069AFD49}" type="datetime'''''''''6''''2''.''''''''8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62.8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8256588" y="1978025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0BE7745-F7E6-47E3-BE66-CB3EAC3E1DF3}" type="datetime'''''''''7''''''''''''0''''.''''''''''7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70.7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9326563" y="1716088"/>
            <a:ext cx="4206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3F48F98-2AC0-40A9-8B9E-6A6E071D35DA}" type="datetime'''''''''''''''''''''''7''''''6.''''''''''''''''''''''''''5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76.5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F0E804-7D21-325E-53FB-1A7530437E1F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474663" y="1641475"/>
            <a:ext cx="250825" cy="187325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F548BC-1008-60E0-E47C-5CC4270277CF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474663" y="1905000"/>
            <a:ext cx="250825" cy="187325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D354DFD-F296-85E6-0EE3-B091CAE79D42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776288" y="1636713"/>
            <a:ext cx="173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AF7F36DB-2003-4E52-B151-F86053675846}" type="datetime'''''''Re''ven''''''''''''ue'' ''''E''''''''MEA,'' $''bn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2" indent="0">
                <a:spcBef>
                  <a:spcPct val="0"/>
                </a:spcBef>
                <a:spcAft>
                  <a:spcPct val="0"/>
                </a:spcAft>
                <a:buNone/>
              </a:pPr>
              <a:t>Revenue EMEA, $bn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776288" y="1900238"/>
            <a:ext cx="20351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A2C74BA5-8C47-49EC-BCDB-D0D2EA8F15D4}" type="datetime'Revenu''e A''''''''''''''me''''r''i''cas'''', $b''''''n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2" indent="0">
                <a:spcBef>
                  <a:spcPct val="0"/>
                </a:spcBef>
                <a:spcAft>
                  <a:spcPct val="0"/>
                </a:spcAft>
                <a:buNone/>
              </a:pPr>
              <a:t>Revenue Americas, $bn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DDAC2256-81DC-EF3A-5F34-0BB9D376276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94847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stacked, column, columns, bar, bars, think-cell, chart, charts, graph, graphs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6F06A165-5438-64A8-BA63-FD6BFC664256}"/>
              </a:ext>
            </a:extLst>
          </p:cNvPr>
          <p:cNvSpPr txBox="1">
            <a:spLocks/>
          </p:cNvSpPr>
          <p:nvPr/>
        </p:nvSpPr>
        <p:spPr>
          <a:xfrm>
            <a:off x="403731" y="886115"/>
            <a:ext cx="8741825" cy="4437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b="0"/>
              <a:t>Add a value line to visualize a certain value.</a:t>
            </a:r>
          </a:p>
          <a:p>
            <a:pPr>
              <a:defRPr/>
            </a:pPr>
            <a:r>
              <a:rPr lang="en-US" sz="1400" b="0"/>
              <a:t>To reposition the value line precisely, drag the line, or select the line and use the ↑↓ arrow keys.</a:t>
            </a:r>
            <a:endParaRPr lang="en-US">
              <a:cs typeface="Arial"/>
            </a:endParaRP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84F10505-E11C-5E79-9D4C-1D1C4527557A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 dirty="0">
                <a:solidFill>
                  <a:schemeClr val="tx1"/>
                </a:solidFill>
              </a:rPr>
              <a:t>This slide contains a </a:t>
            </a:r>
            <a:r>
              <a:rPr lang="en-US" sz="1200" b="1" u="sng" dirty="0">
                <a:solidFill>
                  <a:schemeClr val="tx1"/>
                </a:solidFill>
              </a:rPr>
              <a:t>think-cell chart</a:t>
            </a:r>
            <a:r>
              <a:rPr lang="en-US" sz="1200" u="sng" dirty="0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</a:t>
            </a:r>
            <a:r>
              <a:rPr lang="en-US" sz="1200" b="1" dirty="0">
                <a:solidFill>
                  <a:schemeClr val="tx1"/>
                </a:solidFill>
              </a:rPr>
              <a:t> open the chart's internal datasheet</a:t>
            </a:r>
            <a:r>
              <a:rPr lang="en-US" sz="1200" dirty="0">
                <a:solidFill>
                  <a:schemeClr val="tx1"/>
                </a:solidFill>
              </a:rPr>
              <a:t>, double-click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any empty space in the chart.</a:t>
            </a:r>
            <a:endParaRPr lang="en-US" sz="1200" dirty="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 </a:t>
            </a:r>
            <a:r>
              <a:rPr lang="en-US" sz="1200" b="1" dirty="0">
                <a:solidFill>
                  <a:schemeClr val="tx1"/>
                </a:solidFill>
              </a:rPr>
              <a:t>add annotations </a:t>
            </a:r>
            <a:r>
              <a:rPr lang="en-US" sz="1200" dirty="0">
                <a:solidFill>
                  <a:schemeClr val="tx1"/>
                </a:solidFill>
              </a:rPr>
              <a:t>(e.g., CAGR arrows, difference arrows),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right-click the chart or a chart feature to open the context menu.</a:t>
            </a:r>
            <a:endParaRPr lang="en-US" sz="1200" dirty="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 </a:t>
            </a:r>
            <a:r>
              <a:rPr lang="en-US" sz="1200" b="1" dirty="0">
                <a:solidFill>
                  <a:schemeClr val="tx1"/>
                </a:solidFill>
              </a:rPr>
              <a:t>change the style and formatting</a:t>
            </a:r>
            <a:r>
              <a:rPr lang="en-US" sz="1200" dirty="0">
                <a:solidFill>
                  <a:schemeClr val="tx1"/>
                </a:solidFill>
              </a:rPr>
              <a:t> of the chart or a feature,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click the chart or feature to open the mini toolbar.</a:t>
            </a:r>
            <a:endParaRPr lang="en-US" sz="1200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893666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YcCf_plSK62QpxZivTHw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__wJiqmEPJmpfyJKV7vQ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ouJGCGQC1VlYzkmKoSZQ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nSndZMemy3UaXUWbTtAw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v2Tmh9luVN2PjPmyZv8A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Z4SJ9ZvvTC.A9mEXhsOQ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FE5VBvd04hFH89JrfyLg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_zv7W0BwjO8oIjyvHmg3w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6fVwMRjnMYKDEYZJAc_UA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gWrlpecb2bGjz1VueOEg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2u4tRO7oLMb85gyZqUHg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TLmFAxEuxMekdKDvq6aA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nMZTx3lvwq4UET8HYKS2g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ZwlQoXfzrQm1jMSPhzgw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2xh4u9m5SUQXqsGGuYyQ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61NyqBay.cNz_nClUrBg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3_c38_Ooyzmqb3X4vg7A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bcCBlxA96moYcreA7k.Q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kldaiJ3YtiPOdsHYq6iw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SNxJcx1T2tPo5oS5kEDQ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H.L.ABCPM_qJ.pAMaGFw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xWoVEYbveUfxtGovsDnYw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3dS4w8ihIw1BYHPUcgCg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BMG_enETVD1JxQCKQqTA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OPIDmv8cnMrh5BKlQG0w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lVyyTJAg_PCDQEzWir9A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