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19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38" r:id="rId5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2.xml" Id="rId5" /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6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slide" Target="/ppt/slides/slide2.xml" Id="rId2" /><Relationship Type="http://schemas.openxmlformats.org/officeDocument/2006/relationships/notesMaster" Target="/ppt/notesMasters/notesMaster1.xml" Id="rId1" 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49172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.xml.rels>&#65279;<?xml version="1.0" encoding="utf-8"?><Relationships xmlns="http://schemas.openxmlformats.org/package/2006/relationships"><Relationship Type="http://schemas.openxmlformats.org/officeDocument/2006/relationships/oleObject" Target="/ppt/embeddings/oleObject6.bin" Id="rId8" /><Relationship Type="http://schemas.openxmlformats.org/officeDocument/2006/relationships/tags" Target="/ppt/tags/tag20.xml" Id="rId3" /><Relationship Type="http://schemas.openxmlformats.org/officeDocument/2006/relationships/notesSlide" Target="/ppt/notesSlides/notesSlide2.xml" Id="rId7" /><Relationship Type="http://schemas.openxmlformats.org/officeDocument/2006/relationships/tags" Target="/ppt/tags/tag19.xml" Id="rId2" /><Relationship Type="http://schemas.openxmlformats.org/officeDocument/2006/relationships/vmlDrawing" Target="/ppt/drawings/vmlDrawing6.vml" Id="rId1" /><Relationship Type="http://schemas.openxmlformats.org/officeDocument/2006/relationships/slideLayout" Target="/ppt/slideLayouts/slideLayout5.xml" Id="rId6" /><Relationship Type="http://schemas.openxmlformats.org/officeDocument/2006/relationships/tags" Target="/ppt/tags/tag22.xml" Id="rId5" /><Relationship Type="http://schemas.openxmlformats.org/officeDocument/2006/relationships/tags" Target="/ppt/tags/tag21.xml" Id="rId4" /><Relationship Type="http://schemas.openxmlformats.org/officeDocument/2006/relationships/image" Target="/ppt/media/image4.emf" Id="rId9" 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379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think-cell 幻灯片" r:id="rId8" imgW="349" imgH="350" progId="TCLayout.ActiveDocument.1">
                  <p:embed/>
                </p:oleObj>
              </mc:Choice>
              <mc:Fallback>
                <p:oleObj name="think-cell 幻灯片" r:id="rId8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Agenda II</a:t>
            </a:r>
          </a:p>
        </p:txBody>
      </p:sp>
      <p:sp>
        <p:nvSpPr>
          <p:cNvPr id="29" name="Textplatzhalter 9">
            <a:extLst>
              <a:ext uri="{FF2B5EF4-FFF2-40B4-BE49-F238E27FC236}">
                <a16:creationId xmlns:a16="http://schemas.microsoft.com/office/drawing/2014/main" id="{CD64C8E0-5212-6415-517E-1B2C6AE28E29}"/>
              </a:ext>
            </a:extLst>
          </p:cNvPr>
          <p:cNvSpPr txBox="1">
            <a:spLocks/>
          </p:cNvSpPr>
          <p:nvPr/>
        </p:nvSpPr>
        <p:spPr bwMode="gray">
          <a:xfrm>
            <a:off x="1234440" y="1591448"/>
            <a:ext cx="2741960" cy="58477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</a:rPr>
              <a:t>Sample text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</a:rPr>
              <a:t>Insert your desired text here</a:t>
            </a: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30" name="Textplatzhalter 9">
            <a:extLst>
              <a:ext uri="{FF2B5EF4-FFF2-40B4-BE49-F238E27FC236}">
                <a16:creationId xmlns:a16="http://schemas.microsoft.com/office/drawing/2014/main" id="{E43B7DD3-6DE9-3BFB-32EE-091BDBE8C240}"/>
              </a:ext>
            </a:extLst>
          </p:cNvPr>
          <p:cNvSpPr txBox="1">
            <a:spLocks/>
          </p:cNvSpPr>
          <p:nvPr/>
        </p:nvSpPr>
        <p:spPr bwMode="gray">
          <a:xfrm>
            <a:off x="5151740" y="1591448"/>
            <a:ext cx="2741960" cy="58477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</a:rPr>
              <a:t>Sample text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</a:rPr>
              <a:t>Insert your desired text here</a:t>
            </a:r>
          </a:p>
        </p:txBody>
      </p:sp>
      <p:sp>
        <p:nvSpPr>
          <p:cNvPr id="31" name="Textplatzhalter 9">
            <a:extLst>
              <a:ext uri="{FF2B5EF4-FFF2-40B4-BE49-F238E27FC236}">
                <a16:creationId xmlns:a16="http://schemas.microsoft.com/office/drawing/2014/main" id="{D070CC6D-FE94-039F-F608-A9EADFD99F72}"/>
              </a:ext>
            </a:extLst>
          </p:cNvPr>
          <p:cNvSpPr txBox="1">
            <a:spLocks/>
          </p:cNvSpPr>
          <p:nvPr/>
        </p:nvSpPr>
        <p:spPr bwMode="gray">
          <a:xfrm>
            <a:off x="9069040" y="1591448"/>
            <a:ext cx="2741960" cy="58477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</a:rPr>
              <a:t>Sample text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</a:rPr>
              <a:t>Insert your desired text here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6A0F123A-C9CA-5598-63F1-7BB7DB65E913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gray">
          <a:xfrm>
            <a:off x="419100" y="1557338"/>
            <a:ext cx="651600" cy="652995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80000" tIns="144000" rIns="180000" bIns="144000" anchor="ctr">
            <a:noAutofit/>
          </a:bodyPr>
          <a:lstStyle/>
          <a:p>
            <a:pPr marL="0" marR="0" lvl="0" indent="0" algn="ctr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solidFill>
                  <a:schemeClr val="accent1"/>
                </a:solidFill>
                <a:effectLst/>
                <a:uLnTx/>
                <a:uFillTx/>
              </a:rPr>
              <a:t>01.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1A672204-6C16-94A7-2CA6-23251187C1E4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gray">
          <a:xfrm>
            <a:off x="4336400" y="1557338"/>
            <a:ext cx="651600" cy="652995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80000" tIns="144000" rIns="180000" bIns="144000" anchor="ctr">
            <a:noAutofit/>
          </a:bodyPr>
          <a:lstStyle/>
          <a:p>
            <a:pPr marL="0" marR="0" lvl="0" indent="0" algn="ctr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solidFill>
                  <a:schemeClr val="accent1"/>
                </a:solidFill>
                <a:effectLst/>
                <a:uLnTx/>
                <a:uFillTx/>
              </a:rPr>
              <a:t>02.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CAFD5760-BC09-FDF0-CE53-ACFFDE286DA3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gray">
          <a:xfrm>
            <a:off x="8253700" y="1557338"/>
            <a:ext cx="651600" cy="652995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80000" tIns="144000" rIns="180000" bIns="144000" anchor="ctr">
            <a:noAutofit/>
          </a:bodyPr>
          <a:lstStyle/>
          <a:p>
            <a:pPr marL="0" marR="0" lvl="0" indent="0" algn="ctr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solidFill>
                  <a:schemeClr val="accent1"/>
                </a:solidFill>
                <a:effectLst/>
                <a:uLnTx/>
                <a:uFillTx/>
              </a:rPr>
              <a:t>03.</a:t>
            </a:r>
          </a:p>
        </p:txBody>
      </p:sp>
      <p:cxnSp>
        <p:nvCxnSpPr>
          <p:cNvPr id="35" name="Gerader Verbinder 26">
            <a:extLst>
              <a:ext uri="{FF2B5EF4-FFF2-40B4-BE49-F238E27FC236}">
                <a16:creationId xmlns:a16="http://schemas.microsoft.com/office/drawing/2014/main" id="{3BFAA7D8-B7D7-220B-79C4-23DA35AEB348}"/>
              </a:ext>
            </a:extLst>
          </p:cNvPr>
          <p:cNvCxnSpPr>
            <a:cxnSpLocks/>
          </p:cNvCxnSpPr>
          <p:nvPr/>
        </p:nvCxnSpPr>
        <p:spPr>
          <a:xfrm>
            <a:off x="744900" y="2210333"/>
            <a:ext cx="0" cy="3847567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27">
            <a:extLst>
              <a:ext uri="{FF2B5EF4-FFF2-40B4-BE49-F238E27FC236}">
                <a16:creationId xmlns:a16="http://schemas.microsoft.com/office/drawing/2014/main" id="{E580865E-9AB7-21A3-5CCD-97AC99764AF8}"/>
              </a:ext>
            </a:extLst>
          </p:cNvPr>
          <p:cNvCxnSpPr>
            <a:cxnSpLocks/>
          </p:cNvCxnSpPr>
          <p:nvPr/>
        </p:nvCxnSpPr>
        <p:spPr>
          <a:xfrm>
            <a:off x="4662200" y="2210333"/>
            <a:ext cx="0" cy="3847567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28">
            <a:extLst>
              <a:ext uri="{FF2B5EF4-FFF2-40B4-BE49-F238E27FC236}">
                <a16:creationId xmlns:a16="http://schemas.microsoft.com/office/drawing/2014/main" id="{B4C1A7A4-69A9-E77D-CCB3-1414CCF42271}"/>
              </a:ext>
            </a:extLst>
          </p:cNvPr>
          <p:cNvCxnSpPr>
            <a:cxnSpLocks/>
          </p:cNvCxnSpPr>
          <p:nvPr/>
        </p:nvCxnSpPr>
        <p:spPr>
          <a:xfrm>
            <a:off x="8579500" y="2210333"/>
            <a:ext cx="0" cy="3847567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2">
            <a:extLst>
              <a:ext uri="{FF2B5EF4-FFF2-40B4-BE49-F238E27FC236}">
                <a16:creationId xmlns:a16="http://schemas.microsoft.com/office/drawing/2014/main" id="{E3F2BD81-D2B6-6EFB-7D9D-BCE976CE66D3}"/>
              </a:ext>
            </a:extLst>
          </p:cNvPr>
          <p:cNvCxnSpPr>
            <a:cxnSpLocks/>
          </p:cNvCxnSpPr>
          <p:nvPr/>
        </p:nvCxnSpPr>
        <p:spPr>
          <a:xfrm>
            <a:off x="4662200" y="2681288"/>
            <a:ext cx="327025" cy="0"/>
          </a:xfrm>
          <a:prstGeom prst="line">
            <a:avLst/>
          </a:prstGeom>
          <a:ln w="635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3">
            <a:extLst>
              <a:ext uri="{FF2B5EF4-FFF2-40B4-BE49-F238E27FC236}">
                <a16:creationId xmlns:a16="http://schemas.microsoft.com/office/drawing/2014/main" id="{8F51ED13-061C-FC49-C1D9-BDEBFC16A22E}"/>
              </a:ext>
            </a:extLst>
          </p:cNvPr>
          <p:cNvCxnSpPr>
            <a:cxnSpLocks/>
          </p:cNvCxnSpPr>
          <p:nvPr/>
        </p:nvCxnSpPr>
        <p:spPr>
          <a:xfrm>
            <a:off x="8581450" y="2681288"/>
            <a:ext cx="327025" cy="0"/>
          </a:xfrm>
          <a:prstGeom prst="line">
            <a:avLst/>
          </a:prstGeom>
          <a:ln w="635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7">
            <a:extLst>
              <a:ext uri="{FF2B5EF4-FFF2-40B4-BE49-F238E27FC236}">
                <a16:creationId xmlns:a16="http://schemas.microsoft.com/office/drawing/2014/main" id="{53950E1B-BEE0-0416-4294-549E3B034DD4}"/>
              </a:ext>
            </a:extLst>
          </p:cNvPr>
          <p:cNvCxnSpPr>
            <a:cxnSpLocks/>
          </p:cNvCxnSpPr>
          <p:nvPr/>
        </p:nvCxnSpPr>
        <p:spPr>
          <a:xfrm>
            <a:off x="742950" y="3810367"/>
            <a:ext cx="327025" cy="0"/>
          </a:xfrm>
          <a:prstGeom prst="line">
            <a:avLst/>
          </a:prstGeom>
          <a:ln w="635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38">
            <a:extLst>
              <a:ext uri="{FF2B5EF4-FFF2-40B4-BE49-F238E27FC236}">
                <a16:creationId xmlns:a16="http://schemas.microsoft.com/office/drawing/2014/main" id="{39E6CB62-969E-007C-3658-33859D6D26A9}"/>
              </a:ext>
            </a:extLst>
          </p:cNvPr>
          <p:cNvCxnSpPr>
            <a:cxnSpLocks/>
          </p:cNvCxnSpPr>
          <p:nvPr/>
        </p:nvCxnSpPr>
        <p:spPr>
          <a:xfrm>
            <a:off x="4662200" y="3810367"/>
            <a:ext cx="327025" cy="0"/>
          </a:xfrm>
          <a:prstGeom prst="line">
            <a:avLst/>
          </a:prstGeom>
          <a:ln w="635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39">
            <a:extLst>
              <a:ext uri="{FF2B5EF4-FFF2-40B4-BE49-F238E27FC236}">
                <a16:creationId xmlns:a16="http://schemas.microsoft.com/office/drawing/2014/main" id="{5A458677-ECC3-3253-2DA7-FF8F6DD0BA5F}"/>
              </a:ext>
            </a:extLst>
          </p:cNvPr>
          <p:cNvCxnSpPr>
            <a:cxnSpLocks/>
          </p:cNvCxnSpPr>
          <p:nvPr/>
        </p:nvCxnSpPr>
        <p:spPr>
          <a:xfrm>
            <a:off x="8581450" y="3810367"/>
            <a:ext cx="327025" cy="0"/>
          </a:xfrm>
          <a:prstGeom prst="line">
            <a:avLst/>
          </a:prstGeom>
          <a:ln w="635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3">
            <a:extLst>
              <a:ext uri="{FF2B5EF4-FFF2-40B4-BE49-F238E27FC236}">
                <a16:creationId xmlns:a16="http://schemas.microsoft.com/office/drawing/2014/main" id="{8BE6C4E2-E42D-45C4-011B-C6DC72683133}"/>
              </a:ext>
            </a:extLst>
          </p:cNvPr>
          <p:cNvCxnSpPr>
            <a:cxnSpLocks/>
          </p:cNvCxnSpPr>
          <p:nvPr/>
        </p:nvCxnSpPr>
        <p:spPr>
          <a:xfrm>
            <a:off x="742950" y="4939446"/>
            <a:ext cx="327025" cy="0"/>
          </a:xfrm>
          <a:prstGeom prst="line">
            <a:avLst/>
          </a:prstGeom>
          <a:ln w="635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4">
            <a:extLst>
              <a:ext uri="{FF2B5EF4-FFF2-40B4-BE49-F238E27FC236}">
                <a16:creationId xmlns:a16="http://schemas.microsoft.com/office/drawing/2014/main" id="{E811402A-1913-541E-AD98-587542A2B922}"/>
              </a:ext>
            </a:extLst>
          </p:cNvPr>
          <p:cNvCxnSpPr>
            <a:cxnSpLocks/>
          </p:cNvCxnSpPr>
          <p:nvPr/>
        </p:nvCxnSpPr>
        <p:spPr>
          <a:xfrm>
            <a:off x="4662200" y="4939446"/>
            <a:ext cx="327025" cy="0"/>
          </a:xfrm>
          <a:prstGeom prst="line">
            <a:avLst/>
          </a:prstGeom>
          <a:ln w="635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5">
            <a:extLst>
              <a:ext uri="{FF2B5EF4-FFF2-40B4-BE49-F238E27FC236}">
                <a16:creationId xmlns:a16="http://schemas.microsoft.com/office/drawing/2014/main" id="{B39B4767-4657-4C2A-98E1-D891E8AD5D98}"/>
              </a:ext>
            </a:extLst>
          </p:cNvPr>
          <p:cNvCxnSpPr>
            <a:cxnSpLocks/>
          </p:cNvCxnSpPr>
          <p:nvPr/>
        </p:nvCxnSpPr>
        <p:spPr>
          <a:xfrm>
            <a:off x="8581450" y="4939446"/>
            <a:ext cx="327025" cy="0"/>
          </a:xfrm>
          <a:prstGeom prst="line">
            <a:avLst/>
          </a:prstGeom>
          <a:ln w="635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8">
            <a:extLst>
              <a:ext uri="{FF2B5EF4-FFF2-40B4-BE49-F238E27FC236}">
                <a16:creationId xmlns:a16="http://schemas.microsoft.com/office/drawing/2014/main" id="{5E984AAC-7B9A-C1DD-015C-8854D117E6E8}"/>
              </a:ext>
            </a:extLst>
          </p:cNvPr>
          <p:cNvCxnSpPr>
            <a:cxnSpLocks/>
          </p:cNvCxnSpPr>
          <p:nvPr/>
        </p:nvCxnSpPr>
        <p:spPr>
          <a:xfrm flipH="1">
            <a:off x="742950" y="2681288"/>
            <a:ext cx="330200" cy="0"/>
          </a:xfrm>
          <a:prstGeom prst="line">
            <a:avLst/>
          </a:prstGeom>
          <a:ln w="635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nhaltsplatzhalter 2">
            <a:extLst>
              <a:ext uri="{FF2B5EF4-FFF2-40B4-BE49-F238E27FC236}">
                <a16:creationId xmlns:a16="http://schemas.microsoft.com/office/drawing/2014/main" id="{471EC7F6-AB40-DAFC-BBEB-EEB250C5BDA4}"/>
              </a:ext>
            </a:extLst>
          </p:cNvPr>
          <p:cNvSpPr txBox="1">
            <a:spLocks/>
          </p:cNvSpPr>
          <p:nvPr/>
        </p:nvSpPr>
        <p:spPr>
          <a:xfrm>
            <a:off x="1234438" y="2572854"/>
            <a:ext cx="2741961" cy="80021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/>
              <a:t>Sample text</a:t>
            </a:r>
          </a:p>
          <a:p>
            <a:pPr>
              <a:spcBef>
                <a:spcPts val="600"/>
              </a:spcBef>
            </a:pPr>
            <a:r>
              <a:rPr lang="en-US" sz="1400"/>
              <a:t>Sample text</a:t>
            </a:r>
          </a:p>
          <a:p>
            <a:pPr>
              <a:spcBef>
                <a:spcPts val="600"/>
              </a:spcBef>
            </a:pPr>
            <a:r>
              <a:rPr lang="en-US" sz="1400"/>
              <a:t>Sample text</a:t>
            </a:r>
          </a:p>
        </p:txBody>
      </p:sp>
      <p:sp>
        <p:nvSpPr>
          <p:cNvPr id="48" name="Inhaltsplatzhalter 2">
            <a:extLst>
              <a:ext uri="{FF2B5EF4-FFF2-40B4-BE49-F238E27FC236}">
                <a16:creationId xmlns:a16="http://schemas.microsoft.com/office/drawing/2014/main" id="{03F5728E-4056-AAF9-C2D6-5D1ECA8458FB}"/>
              </a:ext>
            </a:extLst>
          </p:cNvPr>
          <p:cNvSpPr txBox="1">
            <a:spLocks/>
          </p:cNvSpPr>
          <p:nvPr/>
        </p:nvSpPr>
        <p:spPr>
          <a:xfrm>
            <a:off x="1234438" y="3708283"/>
            <a:ext cx="2741961" cy="80021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/>
              <a:t>Sample text</a:t>
            </a:r>
          </a:p>
          <a:p>
            <a:pPr>
              <a:spcBef>
                <a:spcPts val="600"/>
              </a:spcBef>
            </a:pPr>
            <a:r>
              <a:rPr lang="en-US" sz="1400"/>
              <a:t>Sample text</a:t>
            </a:r>
          </a:p>
          <a:p>
            <a:pPr>
              <a:spcBef>
                <a:spcPts val="600"/>
              </a:spcBef>
            </a:pPr>
            <a:r>
              <a:rPr lang="en-US" sz="1400"/>
              <a:t>Sample text</a:t>
            </a:r>
          </a:p>
        </p:txBody>
      </p:sp>
      <p:sp>
        <p:nvSpPr>
          <p:cNvPr id="49" name="Inhaltsplatzhalter 2">
            <a:extLst>
              <a:ext uri="{FF2B5EF4-FFF2-40B4-BE49-F238E27FC236}">
                <a16:creationId xmlns:a16="http://schemas.microsoft.com/office/drawing/2014/main" id="{AB578E4C-24DF-6C18-FF6E-93B43898ECED}"/>
              </a:ext>
            </a:extLst>
          </p:cNvPr>
          <p:cNvSpPr txBox="1">
            <a:spLocks/>
          </p:cNvSpPr>
          <p:nvPr/>
        </p:nvSpPr>
        <p:spPr>
          <a:xfrm>
            <a:off x="1234438" y="4831011"/>
            <a:ext cx="2741961" cy="80021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/>
              <a:t>Sample text</a:t>
            </a:r>
          </a:p>
          <a:p>
            <a:pPr>
              <a:spcBef>
                <a:spcPts val="600"/>
              </a:spcBef>
            </a:pPr>
            <a:r>
              <a:rPr lang="en-US" sz="1400"/>
              <a:t>Sample text</a:t>
            </a:r>
          </a:p>
          <a:p>
            <a:pPr>
              <a:spcBef>
                <a:spcPts val="600"/>
              </a:spcBef>
            </a:pPr>
            <a:r>
              <a:rPr lang="en-US" sz="1400"/>
              <a:t>Sample text</a:t>
            </a:r>
          </a:p>
        </p:txBody>
      </p:sp>
      <p:sp>
        <p:nvSpPr>
          <p:cNvPr id="50" name="Inhaltsplatzhalter 2">
            <a:extLst>
              <a:ext uri="{FF2B5EF4-FFF2-40B4-BE49-F238E27FC236}">
                <a16:creationId xmlns:a16="http://schemas.microsoft.com/office/drawing/2014/main" id="{E4DDA8C1-3A62-5E8F-0126-62B5E0B119BB}"/>
              </a:ext>
            </a:extLst>
          </p:cNvPr>
          <p:cNvSpPr txBox="1">
            <a:spLocks/>
          </p:cNvSpPr>
          <p:nvPr/>
        </p:nvSpPr>
        <p:spPr>
          <a:xfrm>
            <a:off x="5152712" y="2572854"/>
            <a:ext cx="2741961" cy="80021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/>
              <a:t>Sample text</a:t>
            </a:r>
          </a:p>
          <a:p>
            <a:pPr>
              <a:spcBef>
                <a:spcPts val="600"/>
              </a:spcBef>
            </a:pPr>
            <a:r>
              <a:rPr lang="en-US" sz="1400"/>
              <a:t>Sample text</a:t>
            </a:r>
          </a:p>
          <a:p>
            <a:pPr>
              <a:spcBef>
                <a:spcPts val="600"/>
              </a:spcBef>
            </a:pPr>
            <a:r>
              <a:rPr lang="en-US" sz="1400"/>
              <a:t>Sample text</a:t>
            </a:r>
          </a:p>
        </p:txBody>
      </p:sp>
      <p:sp>
        <p:nvSpPr>
          <p:cNvPr id="51" name="Inhaltsplatzhalter 2">
            <a:extLst>
              <a:ext uri="{FF2B5EF4-FFF2-40B4-BE49-F238E27FC236}">
                <a16:creationId xmlns:a16="http://schemas.microsoft.com/office/drawing/2014/main" id="{825EB380-E4D3-5F14-9D69-A5BBD336C1F8}"/>
              </a:ext>
            </a:extLst>
          </p:cNvPr>
          <p:cNvSpPr txBox="1">
            <a:spLocks/>
          </p:cNvSpPr>
          <p:nvPr/>
        </p:nvSpPr>
        <p:spPr>
          <a:xfrm>
            <a:off x="5152712" y="3708283"/>
            <a:ext cx="2741961" cy="80021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/>
              <a:t>Sample text</a:t>
            </a:r>
          </a:p>
          <a:p>
            <a:pPr>
              <a:spcBef>
                <a:spcPts val="600"/>
              </a:spcBef>
            </a:pPr>
            <a:r>
              <a:rPr lang="en-US" sz="1400"/>
              <a:t>Sample text</a:t>
            </a:r>
          </a:p>
          <a:p>
            <a:pPr>
              <a:spcBef>
                <a:spcPts val="600"/>
              </a:spcBef>
            </a:pPr>
            <a:r>
              <a:rPr lang="en-US" sz="1400"/>
              <a:t>Sample text</a:t>
            </a:r>
          </a:p>
        </p:txBody>
      </p:sp>
      <p:sp>
        <p:nvSpPr>
          <p:cNvPr id="52" name="Inhaltsplatzhalter 2">
            <a:extLst>
              <a:ext uri="{FF2B5EF4-FFF2-40B4-BE49-F238E27FC236}">
                <a16:creationId xmlns:a16="http://schemas.microsoft.com/office/drawing/2014/main" id="{13CB3793-0AB1-E104-6555-0D4099E62086}"/>
              </a:ext>
            </a:extLst>
          </p:cNvPr>
          <p:cNvSpPr txBox="1">
            <a:spLocks/>
          </p:cNvSpPr>
          <p:nvPr/>
        </p:nvSpPr>
        <p:spPr>
          <a:xfrm>
            <a:off x="5152712" y="4831011"/>
            <a:ext cx="2741961" cy="80021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/>
              <a:t>Sample text</a:t>
            </a:r>
          </a:p>
          <a:p>
            <a:pPr>
              <a:spcBef>
                <a:spcPts val="600"/>
              </a:spcBef>
            </a:pPr>
            <a:r>
              <a:rPr lang="en-US" sz="1400"/>
              <a:t>Sample text</a:t>
            </a:r>
          </a:p>
          <a:p>
            <a:pPr>
              <a:spcBef>
                <a:spcPts val="600"/>
              </a:spcBef>
            </a:pPr>
            <a:r>
              <a:rPr lang="en-US" sz="1400"/>
              <a:t>Sample text</a:t>
            </a:r>
          </a:p>
        </p:txBody>
      </p:sp>
      <p:sp>
        <p:nvSpPr>
          <p:cNvPr id="53" name="Inhaltsplatzhalter 2">
            <a:extLst>
              <a:ext uri="{FF2B5EF4-FFF2-40B4-BE49-F238E27FC236}">
                <a16:creationId xmlns:a16="http://schemas.microsoft.com/office/drawing/2014/main" id="{FD8BA468-8399-B40E-D658-DC8DA918A549}"/>
              </a:ext>
            </a:extLst>
          </p:cNvPr>
          <p:cNvSpPr txBox="1">
            <a:spLocks/>
          </p:cNvSpPr>
          <p:nvPr/>
        </p:nvSpPr>
        <p:spPr>
          <a:xfrm>
            <a:off x="9069038" y="2572854"/>
            <a:ext cx="2741961" cy="80021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/>
              <a:t>Sample text</a:t>
            </a:r>
          </a:p>
          <a:p>
            <a:pPr>
              <a:spcBef>
                <a:spcPts val="600"/>
              </a:spcBef>
            </a:pPr>
            <a:r>
              <a:rPr lang="en-US" sz="1400"/>
              <a:t>Sample text</a:t>
            </a:r>
          </a:p>
          <a:p>
            <a:pPr>
              <a:spcBef>
                <a:spcPts val="600"/>
              </a:spcBef>
            </a:pPr>
            <a:r>
              <a:rPr lang="en-US" sz="1400"/>
              <a:t>Sample text</a:t>
            </a:r>
          </a:p>
        </p:txBody>
      </p:sp>
      <p:sp>
        <p:nvSpPr>
          <p:cNvPr id="54" name="Inhaltsplatzhalter 2">
            <a:extLst>
              <a:ext uri="{FF2B5EF4-FFF2-40B4-BE49-F238E27FC236}">
                <a16:creationId xmlns:a16="http://schemas.microsoft.com/office/drawing/2014/main" id="{896BB5DA-9979-4A3D-AD55-6C7DDE7D41D8}"/>
              </a:ext>
            </a:extLst>
          </p:cNvPr>
          <p:cNvSpPr txBox="1">
            <a:spLocks/>
          </p:cNvSpPr>
          <p:nvPr/>
        </p:nvSpPr>
        <p:spPr>
          <a:xfrm>
            <a:off x="9069038" y="3708283"/>
            <a:ext cx="2741961" cy="80021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/>
              <a:t>Sample text</a:t>
            </a:r>
          </a:p>
          <a:p>
            <a:pPr>
              <a:spcBef>
                <a:spcPts val="600"/>
              </a:spcBef>
            </a:pPr>
            <a:r>
              <a:rPr lang="en-US" sz="1400"/>
              <a:t>Sample text</a:t>
            </a:r>
          </a:p>
          <a:p>
            <a:pPr>
              <a:spcBef>
                <a:spcPts val="600"/>
              </a:spcBef>
            </a:pPr>
            <a:r>
              <a:rPr lang="en-US" sz="1400"/>
              <a:t>Sample text</a:t>
            </a:r>
          </a:p>
        </p:txBody>
      </p:sp>
      <p:sp>
        <p:nvSpPr>
          <p:cNvPr id="55" name="Inhaltsplatzhalter 2">
            <a:extLst>
              <a:ext uri="{FF2B5EF4-FFF2-40B4-BE49-F238E27FC236}">
                <a16:creationId xmlns:a16="http://schemas.microsoft.com/office/drawing/2014/main" id="{0856199A-CBAE-18C8-D084-2586A5E4EF09}"/>
              </a:ext>
            </a:extLst>
          </p:cNvPr>
          <p:cNvSpPr txBox="1">
            <a:spLocks/>
          </p:cNvSpPr>
          <p:nvPr/>
        </p:nvSpPr>
        <p:spPr>
          <a:xfrm>
            <a:off x="9069038" y="4831011"/>
            <a:ext cx="2741961" cy="80021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/>
              <a:t>Sample text</a:t>
            </a:r>
          </a:p>
          <a:p>
            <a:pPr>
              <a:spcBef>
                <a:spcPts val="600"/>
              </a:spcBef>
            </a:pPr>
            <a:r>
              <a:rPr lang="en-US" sz="1400"/>
              <a:t>Sample text</a:t>
            </a:r>
          </a:p>
          <a:p>
            <a:pPr>
              <a:spcBef>
                <a:spcPts val="600"/>
              </a:spcBef>
            </a:pPr>
            <a:r>
              <a:rPr lang="en-US" sz="1400"/>
              <a:t>Sample text</a:t>
            </a:r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A8BCC951-C83B-A2DD-A53F-C18D048DE558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93028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agendas, list, lists, hierarchy, hierarchies</a:t>
            </a:r>
          </a:p>
        </p:txBody>
      </p:sp>
    </p:spTree>
    <p:extLst>
      <p:ext uri="{BB962C8B-B14F-4D97-AF65-F5344CB8AC3E}">
        <p14:creationId xmlns:p14="http://schemas.microsoft.com/office/powerpoint/2010/main" val="151483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I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78mD9K+MVVJoZThGMIBslA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L8mD9K+MVVJoZThGMIBslADRGF0YQAWAAAAAlBlcnNvbmFsSWQAAQAAAAAAAk5hbWUACwAAAFBlcnNvbmFsSWQAEFZlcnNpb24AAAAAAAlMYXN0V3JpdGUAF+Aj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6560710816"/>
  <p:tag name="EMPOWERCHARTSPROPERTIES_A_LENGTH" val="24576"/>
  <p:tag name="RUNTIME_ID" val="dde71edd-0031-4d09-b148-89bdb8f370d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0Ky/qwAxa1FtYeNgAACy2w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EKy/qwAxa1FtYeNgAACy2wDRGF0YQAWAAAAAlBlcnNvbmFsSWQAAQAAAAAAAk5hbWUACwAAAFBlcnNvbmFsSWQAEFZlcnNpb24AAAAAAAlMYXN0V3JpdGUAVuAj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6561022164"/>
  <p:tag name="EMPOWERCHARTSPROPERTIES_A_LENGTH" val="24576"/>
  <p:tag name="RUNTIME_ID" val="992d905a-faf9-482f-af5a-648f14152d0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4k0ZEFGJoZFjvP2C/SZVYE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Ik0ZEFGJoZFjvP2C/SZVYEDRGF0YQAWAAAAAlBlcnNvbmFsSWQAAQAAAAAAAk5hbWUACwAAAFBlcnNvbmFsSWQAEFZlcnNpb24AAAAAAAlMYXN0V3JpdGUAh+Mj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6569191437"/>
  <p:tag name="EMPOWERCHARTSPROPERTIES_A_LENGTH" val="24576"/>
  <p:tag name="RUNTIME_ID" val="3775aeb3-6a73-4178-bd60-f491ada8532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