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xlsb" ContentType="application/vnd.ms-excel.sheet.binary.macroEnabled.12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210.xml" ContentType="application/vnd.openxmlformats-officedocument.presentationml.slide+xml"/>
  <Override PartName="/ppt/tags/tag1185.xml" ContentType="application/vnd.openxmlformats-officedocument.presentationml.tags+xml"/>
  <Override PartName="/ppt/tags/tag1190.xml" ContentType="application/vnd.openxmlformats-officedocument.presentationml.tags+xml"/>
  <Override PartName="/ppt/tags/tag1198.xml" ContentType="application/vnd.openxmlformats-officedocument.presentationml.tags+xml"/>
  <Override PartName="/ppt/tags/tag1211.xml" ContentType="application/vnd.openxmlformats-officedocument.presentationml.tags+xml"/>
  <Override PartName="/ppt/tags/tag1193.xml" ContentType="application/vnd.openxmlformats-officedocument.presentationml.tags+xml"/>
  <Override PartName="/ppt/tags/tag1206.xml" ContentType="application/vnd.openxmlformats-officedocument.presentationml.tags+xml"/>
  <Override PartName="/ppt/tags/tag1214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1179.xml" ContentType="application/vnd.openxmlformats-officedocument.presentationml.tags+xml"/>
  <Override PartName="/ppt/tags/tag1174.xml" ContentType="application/vnd.openxmlformats-officedocument.presentationml.tags+xml"/>
  <Override PartName="/ppt/tags/tag1188.xml" ContentType="application/vnd.openxmlformats-officedocument.presentationml.tags+xml"/>
  <Override PartName="/ppt/tags/tag1201.xml" ContentType="application/vnd.openxmlformats-officedocument.presentationml.tags+xml"/>
  <Override PartName="/ppt/tags/tag1183.xml" ContentType="application/vnd.openxmlformats-officedocument.presentationml.tags+xml"/>
  <Override PartName="/ppt/tags/tag1196.xml" ContentType="application/vnd.openxmlformats-officedocument.presentationml.tags+xml"/>
  <Override PartName="/ppt/tags/tag1204.xml" ContentType="application/vnd.openxmlformats-officedocument.presentationml.tags+xml"/>
  <Override PartName="/ppt/tags/tag1209.xml" ContentType="application/vnd.openxmlformats-officedocument.presentationml.tags+xml"/>
  <Override PartName="/ppt/tags/tag1212.xml" ContentType="application/vnd.openxmlformats-officedocument.presentationml.tags+xml"/>
  <Override PartName="/ppt/tags/tag1217.xml" ContentType="application/vnd.openxmlformats-officedocument.presentationml.tags+xml"/>
  <Override PartName="/ppt/tags/tag1177.xml" ContentType="application/vnd.openxmlformats-officedocument.presentationml.tags+xml"/>
  <Override PartName="/ppt/tags/tag1187.xml" ContentType="application/vnd.openxmlformats-officedocument.presentationml.tags+xml"/>
  <Override PartName="/ppt/tags/tag1195.xml" ContentType="application/vnd.openxmlformats-officedocument.presentationml.tags+xml"/>
  <Override PartName="/ppt/tags/tag1200.xml" ContentType="application/vnd.openxmlformats-officedocument.presentationml.tags+xml"/>
  <Override PartName="/ppt/tags/tag1208.xml" ContentType="application/vnd.openxmlformats-officedocument.presentationml.tags+xml"/>
  <Override PartName="/ppt/tags/tag1182.xml" ContentType="application/vnd.openxmlformats-officedocument.presentationml.tags+xml"/>
  <Override PartName="/ppt/tags/tag1191.xml" ContentType="application/vnd.openxmlformats-officedocument.presentationml.tags+xml"/>
  <Override PartName="/ppt/tags/tag1203.xml" ContentType="application/vnd.openxmlformats-officedocument.presentationml.tags+xml"/>
  <Override PartName="/ppt/tags/tag1216.xml" ContentType="application/vnd.openxmlformats-officedocument.presentationml.tags+xml"/>
  <Override PartName="/ppt/tags/tag1176.xml" ContentType="application/vnd.openxmlformats-officedocument.presentationml.tags+xml"/>
  <Override PartName="/ppt/tags/tag1181.xml" ContentType="application/vnd.openxmlformats-officedocument.presentationml.tags+xml"/>
  <Override PartName="/ppt/tags/tag1186.xml" ContentType="application/vnd.openxmlformats-officedocument.presentationml.tags+xml"/>
  <Override PartName="/ppt/tags/tag1194.xml" ContentType="application/vnd.openxmlformats-officedocument.presentationml.tags+xml"/>
  <Override PartName="/ppt/tags/tag1199.xml" ContentType="application/vnd.openxmlformats-officedocument.presentationml.tags+xml"/>
  <Override PartName="/ppt/tags/tag1202.xml" ContentType="application/vnd.openxmlformats-officedocument.presentationml.tags+xml"/>
  <Override PartName="/ppt/tags/tag1207.xml" ContentType="application/vnd.openxmlformats-officedocument.presentationml.tags+xml"/>
  <Override PartName="/ppt/tags/tag1215.xml" ContentType="application/vnd.openxmlformats-officedocument.presentationml.tags+xml"/>
  <Override PartName="/ppt/notesSlides/notesSlide210.xml" ContentType="application/vnd.openxmlformats-officedocument.presentationml.notesSlide+xml"/>
  <Override PartName="/ppt/tags/tag1180.xml" ContentType="application/vnd.openxmlformats-officedocument.presentationml.tags+xml"/>
  <Override PartName="/ppt/charts/chart44.xml" ContentType="application/vnd.openxmlformats-officedocument.drawingml.chart+xml"/>
  <Override PartName="/ppt/tags/tag1175.xml" ContentType="application/vnd.openxmlformats-officedocument.presentationml.tags+xml"/>
  <Override PartName="/ppt/tags/tag1184.xml" ContentType="application/vnd.openxmlformats-officedocument.presentationml.tags+xml"/>
  <Override PartName="/ppt/tags/tag1189.xml" ContentType="application/vnd.openxmlformats-officedocument.presentationml.tags+xml"/>
  <Override PartName="/ppt/tags/tag1197.xml" ContentType="application/vnd.openxmlformats-officedocument.presentationml.tags+xml"/>
  <Override PartName="/ppt/tags/tag1205.xml" ContentType="application/vnd.openxmlformats-officedocument.presentationml.tags+xml"/>
  <Override PartName="/ppt/tags/tag1210.xml" ContentType="application/vnd.openxmlformats-officedocument.presentationml.tags+xml"/>
  <Override PartName="/ppt/tags/tag1218.xml" ContentType="application/vnd.openxmlformats-officedocument.presentationml.tags+xml"/>
  <Override PartName="/ppt/tags/tag1192.xml" ContentType="application/vnd.openxmlformats-officedocument.presentationml.tags+xml"/>
  <Override PartName="/ppt/tags/tag1213.xml" ContentType="application/vnd.openxmlformats-officedocument.presentationml.tags+xml"/>
  <Override PartName="/ppt/tags/tag1178.xml" ContentType="application/vnd.openxmlformats-officedocument.presentationml.tag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537" r:id="rId213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slide" Target="/ppt/slides/slide210.xml" Id="rId213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charts/_rels/chart44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43.xlsb" Id="rId1" /></Relationships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1311725038068305E-2"/>
          <c:y val="2.5267249757045675E-2"/>
          <c:w val="0.97737654992386336"/>
          <c:h val="0.94946550048590861"/>
        </c:manualLayout>
      </c:layout>
      <c:areaChart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val>
            <c:numRef>
              <c:f>Sheet1!$A$1:$E$1</c:f>
              <c:numCache>
                <c:formatCode>General</c:formatCode>
                <c:ptCount val="5"/>
                <c:pt idx="0">
                  <c:v>6528.5797839999996</c:v>
                </c:pt>
                <c:pt idx="1">
                  <c:v>14570.187377</c:v>
                </c:pt>
                <c:pt idx="2">
                  <c:v>23611.794969999999</c:v>
                </c:pt>
                <c:pt idx="3">
                  <c:v>30653.402563</c:v>
                </c:pt>
                <c:pt idx="4">
                  <c:v>33695.010155999997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A9-4A23-9D80-DADCF5ABC512}"/>
            </c:ext>
          </c:extLst>
        </c:ser>
        <c:ser>
          <c:idx val="1"/>
          <c:order val="1"/>
          <c:spPr>
            <a:solidFill>
              <a:schemeClr val="accent6"/>
            </a:solidFill>
            <a:ln>
              <a:noFill/>
            </a:ln>
          </c:spPr>
          <c:val>
            <c:numRef>
              <c:f>Sheet1!$A$2:$E$2</c:f>
              <c:numCache>
                <c:formatCode>General</c:formatCode>
                <c:ptCount val="5"/>
                <c:pt idx="0">
                  <c:v>10415.746495000001</c:v>
                </c:pt>
                <c:pt idx="1">
                  <c:v>11618.016970999999</c:v>
                </c:pt>
                <c:pt idx="2">
                  <c:v>12820.287446999999</c:v>
                </c:pt>
                <c:pt idx="3">
                  <c:v>13022.557922999997</c:v>
                </c:pt>
                <c:pt idx="4">
                  <c:v>14224.828398999998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A9-4A23-9D80-DADCF5ABC512}"/>
            </c:ext>
          </c:extLst>
        </c:ser>
        <c:ser>
          <c:idx val="2"/>
          <c:order val="2"/>
          <c:spPr>
            <a:solidFill>
              <a:schemeClr val="accent5"/>
            </a:solidFill>
            <a:ln>
              <a:noFill/>
            </a:ln>
          </c:spPr>
          <c:val>
            <c:numRef>
              <c:f>Sheet1!$A$3:$E$3</c:f>
              <c:numCache>
                <c:formatCode>General</c:formatCode>
                <c:ptCount val="5"/>
                <c:pt idx="0">
                  <c:v>10300.188625999999</c:v>
                </c:pt>
                <c:pt idx="1">
                  <c:v>13254.944547999999</c:v>
                </c:pt>
                <c:pt idx="2">
                  <c:v>16209.700469999996</c:v>
                </c:pt>
                <c:pt idx="3">
                  <c:v>19164.456392</c:v>
                </c:pt>
                <c:pt idx="4">
                  <c:v>22119.212314000004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A9-4A23-9D80-DADCF5ABC512}"/>
            </c:ext>
          </c:extLst>
        </c:ser>
        <c:ser>
          <c:idx val="3"/>
          <c:order val="3"/>
          <c:spPr>
            <a:solidFill>
              <a:schemeClr val="bg2"/>
            </a:solidFill>
            <a:ln>
              <a:noFill/>
            </a:ln>
          </c:spPr>
          <c:val>
            <c:numRef>
              <c:f>Sheet1!$A$4:$E$4</c:f>
              <c:numCache>
                <c:formatCode>General</c:formatCode>
                <c:ptCount val="5"/>
                <c:pt idx="0">
                  <c:v>4683.8126339999981</c:v>
                </c:pt>
                <c:pt idx="1">
                  <c:v>5622.2479820000008</c:v>
                </c:pt>
                <c:pt idx="2">
                  <c:v>6560.6833299999998</c:v>
                </c:pt>
                <c:pt idx="3">
                  <c:v>7499.1186780000062</c:v>
                </c:pt>
                <c:pt idx="4">
                  <c:v>8437.554025999998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8A9-4A23-9D80-DADCF5ABC5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7358752"/>
        <c:axId val="1"/>
      </c:areaChart>
      <c:catAx>
        <c:axId val="32735875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7358752"/>
        <c:crosses val="min"/>
        <c:crossBetween val="midCat"/>
        <c:majorUnit val="10000"/>
      </c:valAx>
    </c:plotArea>
    <c:plotVisOnly val="0"/>
    <c:dispBlanksAs val="zero"/>
    <c:showDLblsOverMax val="1"/>
  </c:chart>
  <c:externalData r:id="rId1">
    <c:autoUpdate val="0"/>
  </c:externalData>
</c:chartSpace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14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10.xml.rels>&#65279;<?xml version="1.0" encoding="utf-8"?><Relationships xmlns="http://schemas.openxmlformats.org/package/2006/relationships"><Relationship Type="http://schemas.openxmlformats.org/officeDocument/2006/relationships/slide" Target="/ppt/slides/slide210.xml" Id="rId2" /><Relationship Type="http://schemas.openxmlformats.org/officeDocument/2006/relationships/notesMaster" Target="/ppt/notesMasters/notesMaster1.xml" Id="rId1" /></Relationship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13699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10.xml.rels>&#65279;<?xml version="1.0" encoding="utf-8"?><Relationships xmlns="http://schemas.openxmlformats.org/package/2006/relationships"><Relationship Type="http://schemas.openxmlformats.org/officeDocument/2006/relationships/tags" Target="/ppt/tags/tag1185.xml" Id="rId13" /><Relationship Type="http://schemas.openxmlformats.org/officeDocument/2006/relationships/tags" Target="/ppt/tags/tag1190.xml" Id="rId18" /><Relationship Type="http://schemas.openxmlformats.org/officeDocument/2006/relationships/tags" Target="/ppt/tags/tag1198.xml" Id="rId26" /><Relationship Type="http://schemas.openxmlformats.org/officeDocument/2006/relationships/tags" Target="/ppt/tags/tag1211.xml" Id="rId39" /><Relationship Type="http://schemas.openxmlformats.org/officeDocument/2006/relationships/tags" Target="/ppt/tags/tag1193.xml" Id="rId21" /><Relationship Type="http://schemas.openxmlformats.org/officeDocument/2006/relationships/tags" Target="/ppt/tags/tag1206.xml" Id="rId34" /><Relationship Type="http://schemas.openxmlformats.org/officeDocument/2006/relationships/tags" Target="/ppt/tags/tag1214.xml" Id="rId42" /><Relationship Type="http://schemas.openxmlformats.org/officeDocument/2006/relationships/slideLayout" Target="/ppt/slideLayouts/slideLayout5.xml" Id="rId47" /><Relationship Type="http://schemas.openxmlformats.org/officeDocument/2006/relationships/image" Target="/ppt/media/image4.emf" Id="rId50" /><Relationship Type="http://schemas.openxmlformats.org/officeDocument/2006/relationships/tags" Target="/ppt/tags/tag1179.xml" Id="rId7" /><Relationship Type="http://schemas.openxmlformats.org/officeDocument/2006/relationships/tags" Target="/ppt/tags/tag1174.xml" Id="rId2" /><Relationship Type="http://schemas.openxmlformats.org/officeDocument/2006/relationships/tags" Target="/ppt/tags/tag1188.xml" Id="rId16" /><Relationship Type="http://schemas.openxmlformats.org/officeDocument/2006/relationships/tags" Target="/ppt/tags/tag1201.xml" Id="rId29" /><Relationship Type="http://schemas.openxmlformats.org/officeDocument/2006/relationships/tags" Target="/ppt/tags/tag1183.xml" Id="rId11" /><Relationship Type="http://schemas.openxmlformats.org/officeDocument/2006/relationships/tags" Target="/ppt/tags/tag1196.xml" Id="rId24" /><Relationship Type="http://schemas.openxmlformats.org/officeDocument/2006/relationships/tags" Target="/ppt/tags/tag1204.xml" Id="rId32" /><Relationship Type="http://schemas.openxmlformats.org/officeDocument/2006/relationships/tags" Target="/ppt/tags/tag1209.xml" Id="rId37" /><Relationship Type="http://schemas.openxmlformats.org/officeDocument/2006/relationships/tags" Target="/ppt/tags/tag1212.xml" Id="rId40" /><Relationship Type="http://schemas.openxmlformats.org/officeDocument/2006/relationships/tags" Target="/ppt/tags/tag1217.xml" Id="rId45" /><Relationship Type="http://schemas.openxmlformats.org/officeDocument/2006/relationships/tags" Target="/ppt/tags/tag1177.xml" Id="rId5" /><Relationship Type="http://schemas.openxmlformats.org/officeDocument/2006/relationships/tags" Target="/ppt/tags/tag1187.xml" Id="rId15" /><Relationship Type="http://schemas.openxmlformats.org/officeDocument/2006/relationships/tags" Target="/ppt/tags/tag1195.xml" Id="rId23" /><Relationship Type="http://schemas.openxmlformats.org/officeDocument/2006/relationships/tags" Target="/ppt/tags/tag1200.xml" Id="rId28" /><Relationship Type="http://schemas.openxmlformats.org/officeDocument/2006/relationships/tags" Target="/ppt/tags/tag1208.xml" Id="rId36" /><Relationship Type="http://schemas.openxmlformats.org/officeDocument/2006/relationships/oleObject" Target="/ppt/embeddings/oleObject214.bin" Id="rId49" /><Relationship Type="http://schemas.openxmlformats.org/officeDocument/2006/relationships/tags" Target="/ppt/tags/tag1182.xml" Id="rId10" /><Relationship Type="http://schemas.openxmlformats.org/officeDocument/2006/relationships/tags" Target="/ppt/tags/tag1191.xml" Id="rId19" /><Relationship Type="http://schemas.openxmlformats.org/officeDocument/2006/relationships/tags" Target="/ppt/tags/tag1203.xml" Id="rId31" /><Relationship Type="http://schemas.openxmlformats.org/officeDocument/2006/relationships/tags" Target="/ppt/tags/tag1216.xml" Id="rId44" /><Relationship Type="http://schemas.openxmlformats.org/officeDocument/2006/relationships/tags" Target="/ppt/tags/tag1176.xml" Id="rId4" /><Relationship Type="http://schemas.openxmlformats.org/officeDocument/2006/relationships/tags" Target="/ppt/tags/tag1181.xml" Id="rId9" /><Relationship Type="http://schemas.openxmlformats.org/officeDocument/2006/relationships/tags" Target="/ppt/tags/tag1186.xml" Id="rId14" /><Relationship Type="http://schemas.openxmlformats.org/officeDocument/2006/relationships/tags" Target="/ppt/tags/tag1194.xml" Id="rId22" /><Relationship Type="http://schemas.openxmlformats.org/officeDocument/2006/relationships/tags" Target="/ppt/tags/tag1199.xml" Id="rId27" /><Relationship Type="http://schemas.openxmlformats.org/officeDocument/2006/relationships/tags" Target="/ppt/tags/tag1202.xml" Id="rId30" /><Relationship Type="http://schemas.openxmlformats.org/officeDocument/2006/relationships/tags" Target="/ppt/tags/tag1207.xml" Id="rId35" /><Relationship Type="http://schemas.openxmlformats.org/officeDocument/2006/relationships/tags" Target="/ppt/tags/tag1215.xml" Id="rId43" /><Relationship Type="http://schemas.openxmlformats.org/officeDocument/2006/relationships/notesSlide" Target="/ppt/notesSlides/notesSlide210.xml" Id="rId48" /><Relationship Type="http://schemas.openxmlformats.org/officeDocument/2006/relationships/tags" Target="/ppt/tags/tag1180.xml" Id="rId8" /><Relationship Type="http://schemas.openxmlformats.org/officeDocument/2006/relationships/chart" Target="/ppt/charts/chart44.xml" Id="rId51" /><Relationship Type="http://schemas.openxmlformats.org/officeDocument/2006/relationships/tags" Target="/ppt/tags/tag1175.xml" Id="rId3" /><Relationship Type="http://schemas.openxmlformats.org/officeDocument/2006/relationships/tags" Target="/ppt/tags/tag1184.xml" Id="rId12" /><Relationship Type="http://schemas.openxmlformats.org/officeDocument/2006/relationships/tags" Target="/ppt/tags/tag1189.xml" Id="rId17" /><Relationship Type="http://schemas.openxmlformats.org/officeDocument/2006/relationships/tags" Target="/ppt/tags/tag1197.xml" Id="rId25" /><Relationship Type="http://schemas.openxmlformats.org/officeDocument/2006/relationships/tags" Target="/ppt/tags/tag1205.xml" Id="rId33" /><Relationship Type="http://schemas.openxmlformats.org/officeDocument/2006/relationships/tags" Target="/ppt/tags/tag1210.xml" Id="rId38" /><Relationship Type="http://schemas.openxmlformats.org/officeDocument/2006/relationships/tags" Target="/ppt/tags/tag1218.xml" Id="rId46" /><Relationship Type="http://schemas.openxmlformats.org/officeDocument/2006/relationships/tags" Target="/ppt/tags/tag1192.xml" Id="rId20" /><Relationship Type="http://schemas.openxmlformats.org/officeDocument/2006/relationships/tags" Target="/ppt/tags/tag1213.xml" Id="rId41" /><Relationship Type="http://schemas.openxmlformats.org/officeDocument/2006/relationships/vmlDrawing" Target="/ppt/drawings/vmlDrawing214.vml" Id="rId1" /><Relationship Type="http://schemas.openxmlformats.org/officeDocument/2006/relationships/tags" Target="/ppt/tags/tag1178.xml" Id="rId6" /></Relationships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915439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95" name="think-cell 幻灯片" r:id="rId49" imgW="349" imgH="350" progId="TCLayout.ActiveDocument.1">
                  <p:embed/>
                </p:oleObj>
              </mc:Choice>
              <mc:Fallback>
                <p:oleObj name="think-cell 幻灯片" r:id="rId49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Time series: </a:t>
            </a:r>
            <a:r>
              <a:rPr lang="en-US" altLang="en-US"/>
              <a:t>Area</a:t>
            </a:r>
            <a:endParaRPr lang="en-US"/>
          </a:p>
        </p:txBody>
      </p:sp>
      <p:graphicFrame>
        <p:nvGraphicFramePr>
          <p:cNvPr id="67" name="Chart 3">
            <a:extLst>
              <a:ext uri="{FF2B5EF4-FFF2-40B4-BE49-F238E27FC236}">
                <a16:creationId xmlns:a16="http://schemas.microsoft.com/office/drawing/2014/main" id="{395E4D98-231B-409F-97C1-1D6E3B06F8BC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07149257"/>
              </p:ext>
            </p:extLst>
          </p:nvPr>
        </p:nvGraphicFramePr>
        <p:xfrm>
          <a:off x="688975" y="2239963"/>
          <a:ext cx="7297738" cy="3267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1"/>
          </a:graphicData>
        </a:graphic>
      </p:graphicFrame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gray">
          <a:xfrm>
            <a:off x="404813" y="4930775"/>
            <a:ext cx="190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508E4890-261A-41DA-BFFA-990EBC480216}" type="datetime'''''''''''''''''1''''''''''''0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gray">
          <a:xfrm>
            <a:off x="368300" y="4543425"/>
            <a:ext cx="2270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FD97700-8CE7-43D0-82A0-693C4CB2EF2C}" type="datetime'''''''2''''''''''''''''0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gray">
          <a:xfrm>
            <a:off x="369888" y="4154488"/>
            <a:ext cx="225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FF48397-72ED-4378-80D5-EBA3EDED07D3}" type="datetime'''''''''3''''''''''''''''0''''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gray">
          <a:xfrm>
            <a:off x="365125" y="3767138"/>
            <a:ext cx="2301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5D14FCDA-B734-43CF-8276-235014E51E42}" type="datetime'''''''''''''''''''''''''4''''''''''''''''0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gray">
          <a:xfrm>
            <a:off x="366713" y="3379788"/>
            <a:ext cx="2286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B709DDC-470A-414A-8F87-DD08902BD709}" type="datetime'''''''''''''''''5''''''''''''''''''0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50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gray">
          <a:xfrm>
            <a:off x="368300" y="2992438"/>
            <a:ext cx="2270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5CB0171C-7896-4EAC-B38F-C3AAA7484A67}" type="datetime'''''6''''''0''''''''''''''''''''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60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gray">
          <a:xfrm>
            <a:off x="382588" y="2603500"/>
            <a:ext cx="2127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092F68C-EF27-4CAE-A72D-F35EA4E6F167}" type="datetime'''''''''''''''''''''7''''''0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70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gray">
          <a:xfrm>
            <a:off x="365125" y="2216150"/>
            <a:ext cx="2301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F2334E0-F4D6-4A62-B93F-7449F30C9100}" type="datetime'''''''''''''''''''''''''''''''''''''''''''''''8''0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80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gray">
          <a:xfrm>
            <a:off x="479424" y="5334000"/>
            <a:ext cx="1158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83620BAD-973A-45D7-8725-D2BDA486B0C6}" type="datetime'''''''''0''''''''''''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Rectangle 44">
            <a:extLst>
              <a:ext uri="{FF2B5EF4-FFF2-40B4-BE49-F238E27FC236}">
                <a16:creationId xmlns:a16="http://schemas.microsoft.com/office/drawing/2014/main" id="{FC112AA1-4DEB-6183-4040-403B3D798132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365125" y="1860550"/>
            <a:ext cx="140176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bg2">
                    <a:lumMod val="10000"/>
                  </a:schemeClr>
                </a:solidFill>
                <a:effectLst/>
              </a:rPr>
              <a:t>Growth [USD m]</a:t>
            </a:r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815976" y="4181475"/>
            <a:ext cx="238125" cy="1920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84308945-5DCC-4B19-9A21-A2CCB5D36E64}" type="datetime'''''''''''''''''''''''''''''''''''''''''1''5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15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gray">
          <a:xfrm>
            <a:off x="815975" y="4471988"/>
            <a:ext cx="2714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59DBC125-AD5D-4862-9EA8-6A6A2C60679E}" type="datetime'''''''''''''''''''''''''32'''''''''''''''">
              <a:rPr lang="en-US" altLang="en-US" sz="1400" smtClean="0">
                <a:solidFill>
                  <a:schemeClr val="bg1"/>
                </a:solidFill>
                <a:effectLst/>
              </a:rPr>
              <a:pPr marL="0" lvl="0" indent="0"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32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gray">
          <a:xfrm>
            <a:off x="815975" y="4873625"/>
            <a:ext cx="2698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0B70B9F3-9C4A-46AD-B7EA-188AEDC83101}" type="datetime'''''''''''''''''''''''''3''''''''''''3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33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gray">
          <a:xfrm>
            <a:off x="815975" y="5202238"/>
            <a:ext cx="2778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741A0375-F985-4850-B142-4A9A303873BE}" type="datetime'2''0'''''''''''''''''''''''''''''''''''''''''''''">
              <a:rPr lang="en-US" altLang="en-US" sz="1400" smtClean="0">
                <a:solidFill>
                  <a:schemeClr val="bg1"/>
                </a:solidFill>
                <a:effectLst/>
              </a:rPr>
              <a:pPr marL="0" lvl="0" indent="0"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20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79D87B7-1F22-09EB-53EE-D3FF3563828F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557213" y="5483225"/>
            <a:ext cx="42862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D6E35BC-74E4-4A8C-AAAD-4168AC52F5DE}" type="datetime'''''''''''''20''''''1''''8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2018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19"/>
            </p:custDataLst>
          </p:nvPr>
        </p:nvSpPr>
        <p:spPr bwMode="gray">
          <a:xfrm>
            <a:off x="2436813" y="3690938"/>
            <a:ext cx="2365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6F8D191C-BE35-4521-BEB1-BC567E0EF61D}" type="datetime'''''1''''''''''''''''''''''''''2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12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gray">
          <a:xfrm>
            <a:off x="2417763" y="4056063"/>
            <a:ext cx="2730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F05C31FF-66B4-4DBB-A661-44636C5C17FF}" type="datetime'''''2''9'''''''''''">
              <a:rPr lang="en-US" altLang="en-US" sz="1400" smtClean="0">
                <a:solidFill>
                  <a:schemeClr val="bg1"/>
                </a:solidFill>
                <a:effectLst/>
              </a:rPr>
              <a:pPr marL="0" lvl="0" indent="0"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29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21"/>
            </p:custDataLst>
          </p:nvPr>
        </p:nvSpPr>
        <p:spPr bwMode="gray">
          <a:xfrm>
            <a:off x="2417763" y="4538663"/>
            <a:ext cx="2730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B69A75BD-C074-4B6F-ADA3-6824A74690BC}" type="datetime'''''''''2''''''''''''''''''''''''''''''''''''''6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26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76455FB2-D5D8-1BE9-FAF7-F673EE68E0C0}"/>
              </a:ext>
            </a:extLst>
          </p:cNvPr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2324100" y="5483225"/>
            <a:ext cx="46196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B53C2F5-3345-47F3-9899-3B7E5D4A2802}" type="datetime'''''2''0''''''''''''2''''''''''''''''2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2022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23"/>
            </p:custDataLst>
          </p:nvPr>
        </p:nvSpPr>
        <p:spPr bwMode="gray">
          <a:xfrm>
            <a:off x="4238626" y="3160713"/>
            <a:ext cx="2000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EEAC5835-D68A-4315-A854-04978BA45594}" type="datetime'1''''''''''1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11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24"/>
            </p:custDataLst>
          </p:nvPr>
        </p:nvSpPr>
        <p:spPr bwMode="gray">
          <a:xfrm>
            <a:off x="4210050" y="3602038"/>
            <a:ext cx="2587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0EAB18D1-AEF7-47FB-B7BD-02FE8CB62FEE}" type="datetime'''2''''''''''''''''''''''''''''''''''''''''''''''7'''''''">
              <a:rPr lang="en-US" altLang="en-US" sz="1400" smtClean="0">
                <a:solidFill>
                  <a:schemeClr val="bg1"/>
                </a:solidFill>
                <a:effectLst/>
              </a:rPr>
              <a:pPr marL="0" lvl="0" indent="0"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27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25"/>
            </p:custDataLst>
          </p:nvPr>
        </p:nvSpPr>
        <p:spPr bwMode="gray">
          <a:xfrm>
            <a:off x="4202113" y="4165600"/>
            <a:ext cx="2730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A6D7DA26-35C8-450E-A3B5-808DBEC094CF}" type="datetime'''''''''''''''''''''''''''''2''''''2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22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26"/>
            </p:custDataLst>
          </p:nvPr>
        </p:nvSpPr>
        <p:spPr bwMode="gray">
          <a:xfrm>
            <a:off x="4198938" y="4872038"/>
            <a:ext cx="2809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1BEBF10D-B0B8-4327-8657-9D4FB42880F5}" type="datetime'''''''''''''''''''''''4''''0'''''''''''">
              <a:rPr lang="en-US" altLang="en-US" sz="1400" smtClean="0">
                <a:solidFill>
                  <a:schemeClr val="bg1"/>
                </a:solidFill>
                <a:effectLst/>
              </a:rPr>
              <a:pPr marL="0" lvl="0" indent="0"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40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94B1776D-4FC7-5BDA-99CE-4FBFC05A83F7}"/>
              </a:ext>
            </a:extLst>
          </p:cNvPr>
          <p:cNvSpPr>
            <a:spLocks/>
          </p:cNvSpPr>
          <p:nvPr>
            <p:custDataLst>
              <p:tags r:id="rId27"/>
            </p:custDataLst>
          </p:nvPr>
        </p:nvSpPr>
        <p:spPr bwMode="auto">
          <a:xfrm>
            <a:off x="4051300" y="5483225"/>
            <a:ext cx="57467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3C30ACD-938C-4A26-90E6-B94A6A820310}" type="datetime'2''''''0''''''''''''''''''3''''''''''''0''''''''''''F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2030F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28"/>
            </p:custDataLst>
          </p:nvPr>
        </p:nvSpPr>
        <p:spPr bwMode="gray">
          <a:xfrm>
            <a:off x="6021389" y="2747963"/>
            <a:ext cx="2000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F612A080-8C16-4035-90C0-FE1DF14A4564}" type="datetime'''''''''1''''''''''''''''''''''''''''''''''''''''1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11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29"/>
            </p:custDataLst>
          </p:nvPr>
        </p:nvSpPr>
        <p:spPr bwMode="gray">
          <a:xfrm>
            <a:off x="5992813" y="3263900"/>
            <a:ext cx="2587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96084FEA-EAA9-4459-BEBD-BCED4F10550A}" type="datetime'''''''''''''''''''''''''''''''''''''''''''''''2''7'''''''">
              <a:rPr lang="en-US" altLang="en-US" sz="1400" smtClean="0">
                <a:solidFill>
                  <a:schemeClr val="bg1"/>
                </a:solidFill>
                <a:effectLst/>
              </a:rPr>
              <a:pPr marL="0" lvl="0" indent="0"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27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30"/>
            </p:custDataLst>
          </p:nvPr>
        </p:nvSpPr>
        <p:spPr bwMode="gray">
          <a:xfrm>
            <a:off x="6003925" y="3887788"/>
            <a:ext cx="2365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89F7B71F-1B04-4596-93A8-8D897D9924FA}" type="datetime'''''''''''''''''''''''''''''1''''''''''''''''''''''9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19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31"/>
            </p:custDataLst>
          </p:nvPr>
        </p:nvSpPr>
        <p:spPr bwMode="gray">
          <a:xfrm>
            <a:off x="5981700" y="4735513"/>
            <a:ext cx="2794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C615E8F9-C5E3-4525-84D9-811A9A2F695C}" type="datetime'4''''''''''''''''4'''''''''''''''''''''''''''''''''''">
              <a:rPr lang="en-US" altLang="en-US" sz="1400" smtClean="0">
                <a:solidFill>
                  <a:schemeClr val="bg1"/>
                </a:solidFill>
                <a:effectLst/>
              </a:rPr>
              <a:pPr marL="0" lvl="0" indent="0"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44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7" name="Rectangle 22">
            <a:extLst>
              <a:ext uri="{FF2B5EF4-FFF2-40B4-BE49-F238E27FC236}">
                <a16:creationId xmlns:a16="http://schemas.microsoft.com/office/drawing/2014/main" id="{F7D4B52F-5AC9-1867-5133-E8DCDAE21EA3}"/>
              </a:ext>
            </a:extLst>
          </p:cNvPr>
          <p:cNvSpPr>
            <a:spLocks/>
          </p:cNvSpPr>
          <p:nvPr>
            <p:custDataLst>
              <p:tags r:id="rId32"/>
            </p:custDataLst>
          </p:nvPr>
        </p:nvSpPr>
        <p:spPr bwMode="auto">
          <a:xfrm>
            <a:off x="5835650" y="5483225"/>
            <a:ext cx="573088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589A391-7943-4D1D-8F73-53EDCDBBD1FC}" type="datetime'''''''''2''03''''''4''''''''''''''''''''''''''''F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2034F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33"/>
            </p:custDataLst>
          </p:nvPr>
        </p:nvSpPr>
        <p:spPr bwMode="gray">
          <a:xfrm>
            <a:off x="7659689" y="2449513"/>
            <a:ext cx="2000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85611F4D-CCBE-4DE2-B634-065288201D79}" type="datetime'''''''''1''''''''''''''1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11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34"/>
            </p:custDataLst>
          </p:nvPr>
        </p:nvSpPr>
        <p:spPr bwMode="gray">
          <a:xfrm>
            <a:off x="7583488" y="3041650"/>
            <a:ext cx="2762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0CBD2C23-E8C4-4AD8-88CA-ED4B2E497828}" type="datetime'''''''''''''2''''''''''''''''''''''''''''''8'''''''''">
              <a:rPr lang="en-US" altLang="en-US" sz="1400" smtClean="0">
                <a:solidFill>
                  <a:schemeClr val="bg1"/>
                </a:solidFill>
                <a:effectLst/>
              </a:rPr>
              <a:pPr marL="0" lvl="0" indent="0"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28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35"/>
            </p:custDataLst>
          </p:nvPr>
        </p:nvSpPr>
        <p:spPr bwMode="gray">
          <a:xfrm>
            <a:off x="7620001" y="3746500"/>
            <a:ext cx="239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C6DC78FC-5DF9-453B-B717-1DA01FBD01B9}" type="datetime'''''''''1''''''''''''''''''''''''''''8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18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36"/>
            </p:custDataLst>
          </p:nvPr>
        </p:nvSpPr>
        <p:spPr bwMode="gray">
          <a:xfrm>
            <a:off x="7585075" y="4675188"/>
            <a:ext cx="2746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0D4A7DA7-ABEF-4545-B4AA-A0D93B25551E}" type="datetime'''4''3'''''''''''''''''''''''''''''''">
              <a:rPr lang="en-US" altLang="en-US" sz="1400" smtClean="0">
                <a:solidFill>
                  <a:schemeClr val="bg1"/>
                </a:solidFill>
                <a:effectLst/>
              </a:rPr>
              <a:pPr marL="0" lvl="0" indent="0"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43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8" name="Rectangle 23">
            <a:extLst>
              <a:ext uri="{FF2B5EF4-FFF2-40B4-BE49-F238E27FC236}">
                <a16:creationId xmlns:a16="http://schemas.microsoft.com/office/drawing/2014/main" id="{B8A9E084-4FCE-64CD-752A-0079DADA14D2}"/>
              </a:ext>
            </a:extLst>
          </p:cNvPr>
          <p:cNvSpPr>
            <a:spLocks/>
          </p:cNvSpPr>
          <p:nvPr>
            <p:custDataLst>
              <p:tags r:id="rId37"/>
            </p:custDataLst>
          </p:nvPr>
        </p:nvSpPr>
        <p:spPr bwMode="auto">
          <a:xfrm>
            <a:off x="7618413" y="5483225"/>
            <a:ext cx="573088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92F1020-7F4C-4DE4-8E51-52BC18AC2491}" type="datetime'''2''''''''''''''''03''''''''''''''8''''''''''''''''''F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2038F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38"/>
            </p:custDataLst>
          </p:nvPr>
        </p:nvSpPr>
        <p:spPr bwMode="gray">
          <a:xfrm>
            <a:off x="2419350" y="5046663"/>
            <a:ext cx="2714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EB2B3532-EED2-4042-87E8-16C6A68574F2}" type="datetime'''''''''''''''''''''''''3''''''2'''''''">
              <a:rPr lang="en-US" altLang="en-US" sz="1400" smtClean="0">
                <a:solidFill>
                  <a:schemeClr val="bg1"/>
                </a:solidFill>
                <a:effectLst/>
              </a:rPr>
              <a:pPr marL="0" lvl="0" indent="0"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32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1" name="Rectangle 66">
            <a:extLst>
              <a:ext uri="{FF2B5EF4-FFF2-40B4-BE49-F238E27FC236}">
                <a16:creationId xmlns:a16="http://schemas.microsoft.com/office/drawing/2014/main" id="{B21758E7-D0F2-48C5-E4F0-EFB60AF9C267}"/>
              </a:ext>
            </a:extLst>
          </p:cNvPr>
          <p:cNvSpPr>
            <a:spLocks/>
          </p:cNvSpPr>
          <p:nvPr>
            <p:custDataLst>
              <p:tags r:id="rId39"/>
            </p:custDataLst>
          </p:nvPr>
        </p:nvSpPr>
        <p:spPr bwMode="auto">
          <a:xfrm>
            <a:off x="1612900" y="5778500"/>
            <a:ext cx="250825" cy="1873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7">
            <a:extLst>
              <a:ext uri="{FF2B5EF4-FFF2-40B4-BE49-F238E27FC236}">
                <a16:creationId xmlns:a16="http://schemas.microsoft.com/office/drawing/2014/main" id="{8602B8A9-6300-CB5E-26CD-71173AD60351}"/>
              </a:ext>
            </a:extLst>
          </p:cNvPr>
          <p:cNvSpPr>
            <a:spLocks/>
          </p:cNvSpPr>
          <p:nvPr>
            <p:custDataLst>
              <p:tags r:id="rId40"/>
            </p:custDataLst>
          </p:nvPr>
        </p:nvSpPr>
        <p:spPr bwMode="auto">
          <a:xfrm>
            <a:off x="1612900" y="6042025"/>
            <a:ext cx="250825" cy="187325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8">
            <a:extLst>
              <a:ext uri="{FF2B5EF4-FFF2-40B4-BE49-F238E27FC236}">
                <a16:creationId xmlns:a16="http://schemas.microsoft.com/office/drawing/2014/main" id="{BE8D3344-F1E1-6F07-18B9-AD63355C925A}"/>
              </a:ext>
            </a:extLst>
          </p:cNvPr>
          <p:cNvSpPr>
            <a:spLocks/>
          </p:cNvSpPr>
          <p:nvPr>
            <p:custDataLst>
              <p:tags r:id="rId41"/>
            </p:custDataLst>
          </p:nvPr>
        </p:nvSpPr>
        <p:spPr bwMode="auto">
          <a:xfrm>
            <a:off x="2935288" y="5778500"/>
            <a:ext cx="250825" cy="187325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69">
            <a:extLst>
              <a:ext uri="{FF2B5EF4-FFF2-40B4-BE49-F238E27FC236}">
                <a16:creationId xmlns:a16="http://schemas.microsoft.com/office/drawing/2014/main" id="{3C8242E9-C1F8-B2A4-8C99-EE4ADD2A9C6A}"/>
              </a:ext>
            </a:extLst>
          </p:cNvPr>
          <p:cNvSpPr>
            <a:spLocks/>
          </p:cNvSpPr>
          <p:nvPr>
            <p:custDataLst>
              <p:tags r:id="rId42"/>
            </p:custDataLst>
          </p:nvPr>
        </p:nvSpPr>
        <p:spPr bwMode="auto">
          <a:xfrm>
            <a:off x="2935288" y="6042025"/>
            <a:ext cx="250825" cy="1873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70355510-9277-D5EC-F46D-4277552D7D9B}"/>
              </a:ext>
            </a:extLst>
          </p:cNvPr>
          <p:cNvSpPr>
            <a:spLocks/>
          </p:cNvSpPr>
          <p:nvPr>
            <p:custDataLst>
              <p:tags r:id="rId43"/>
            </p:custDataLst>
          </p:nvPr>
        </p:nvSpPr>
        <p:spPr bwMode="auto">
          <a:xfrm>
            <a:off x="1914525" y="5773738"/>
            <a:ext cx="38576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48952A20-85E1-414F-96FE-61D2D81758CC}" type="datetime'''''''B''''''P''''''''''''''''''''''''''''''''''''O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BPO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45A0DBAB-1D2F-4773-93B5-B4BDB83A3AF2}"/>
              </a:ext>
            </a:extLst>
          </p:cNvPr>
          <p:cNvSpPr>
            <a:spLocks/>
          </p:cNvSpPr>
          <p:nvPr>
            <p:custDataLst>
              <p:tags r:id="rId44"/>
            </p:custDataLst>
          </p:nvPr>
        </p:nvSpPr>
        <p:spPr bwMode="auto">
          <a:xfrm>
            <a:off x="1914525" y="6037263"/>
            <a:ext cx="91916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925B3171-1528-4747-ACAC-C617182A4E9B}" type="datetime'''C''''''o''''n''''''''''s''''''u''''l''ti''''''''ng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Consulting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87FFA17F-8553-7CA7-47BE-130DAD82C99D}"/>
              </a:ext>
            </a:extLst>
          </p:cNvPr>
          <p:cNvSpPr>
            <a:spLocks/>
          </p:cNvSpPr>
          <p:nvPr>
            <p:custDataLst>
              <p:tags r:id="rId45"/>
            </p:custDataLst>
          </p:nvPr>
        </p:nvSpPr>
        <p:spPr bwMode="auto">
          <a:xfrm>
            <a:off x="3236913" y="5773738"/>
            <a:ext cx="134461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B492CD65-B8BC-4281-A127-FCDB640C0B30}" type="datetime'I''''mpl''''e''m''en''''t''''at''i''''o''''n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Implementation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99416581-C487-55CD-51D6-1CF48434715C}"/>
              </a:ext>
            </a:extLst>
          </p:cNvPr>
          <p:cNvSpPr>
            <a:spLocks/>
          </p:cNvSpPr>
          <p:nvPr>
            <p:custDataLst>
              <p:tags r:id="rId46"/>
            </p:custDataLst>
          </p:nvPr>
        </p:nvSpPr>
        <p:spPr bwMode="auto">
          <a:xfrm>
            <a:off x="3236912" y="6037263"/>
            <a:ext cx="156210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15CF73FB-AA88-439A-883B-4EC4BC89B308}" type="datetime'M''a''na''g''e''''''d ''''''se''''''r''''vi''''''c''e''s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Managed services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1F352E3D-5F68-CD64-1BD6-F049B1595B52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36149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think-cell, chart, charts, graph, graphs, comment</a:t>
            </a:r>
          </a:p>
        </p:txBody>
      </p:sp>
      <p:sp>
        <p:nvSpPr>
          <p:cNvPr id="2" name="Rechteck 137">
            <a:extLst>
              <a:ext uri="{FF2B5EF4-FFF2-40B4-BE49-F238E27FC236}">
                <a16:creationId xmlns:a16="http://schemas.microsoft.com/office/drawing/2014/main" id="{D20E973D-17FC-023B-1E4E-B31943127663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>
              <a:buClr>
                <a:srgbClr val="000000"/>
              </a:buClr>
            </a:pP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grpSp>
        <p:nvGrpSpPr>
          <p:cNvPr id="3" name="tc_columnheader">
            <a:extLst>
              <a:ext uri="{FF2B5EF4-FFF2-40B4-BE49-F238E27FC236}">
                <a16:creationId xmlns:a16="http://schemas.microsoft.com/office/drawing/2014/main" id="{82EDCBCB-C159-C3E5-E97D-A43393FB9A1D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4" name="tc_columnhead">
              <a:extLst>
                <a:ext uri="{FF2B5EF4-FFF2-40B4-BE49-F238E27FC236}">
                  <a16:creationId xmlns:a16="http://schemas.microsoft.com/office/drawing/2014/main" id="{264B5CE8-3F59-5EE3-158A-6838B4B66697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a-DK" sz="1600" b="0">
                  <a:solidFill>
                    <a:schemeClr val="tx1"/>
                  </a:solidFill>
                </a:rPr>
                <a:t>Insert chart title here</a:t>
              </a:r>
              <a:endParaRPr lang="en-US" sz="1600" b="0">
                <a:solidFill>
                  <a:schemeClr val="tx1"/>
                </a:solidFill>
              </a:endParaRPr>
            </a:p>
          </p:txBody>
        </p:sp>
        <p:cxnSp>
          <p:nvCxnSpPr>
            <p:cNvPr id="6" name="tc_columnheadline">
              <a:extLst>
                <a:ext uri="{FF2B5EF4-FFF2-40B4-BE49-F238E27FC236}">
                  <a16:creationId xmlns:a16="http://schemas.microsoft.com/office/drawing/2014/main" id="{EAA70EF4-BD89-AB51-5C92-E70218118927}"/>
                </a:ext>
              </a:extLst>
            </p:cNvPr>
            <p:cNvCxnSpPr>
              <a:cxnSpLocks/>
              <a:stCxn id="4" idx="4"/>
              <a:endCxn id="4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tc_columnheader">
            <a:extLst>
              <a:ext uri="{FF2B5EF4-FFF2-40B4-BE49-F238E27FC236}">
                <a16:creationId xmlns:a16="http://schemas.microsoft.com/office/drawing/2014/main" id="{42C62AE9-9773-B1D9-6433-ABE3A9CA1A3C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8" name="tc_columnhead">
              <a:extLst>
                <a:ext uri="{FF2B5EF4-FFF2-40B4-BE49-F238E27FC236}">
                  <a16:creationId xmlns:a16="http://schemas.microsoft.com/office/drawing/2014/main" id="{63E5812B-55E6-CC78-053F-568EC912AF98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0">
                  <a:solidFill>
                    <a:schemeClr val="tx1"/>
                  </a:solidFill>
                </a:rPr>
                <a:t>Comments</a:t>
              </a:r>
            </a:p>
          </p:txBody>
        </p:sp>
        <p:cxnSp>
          <p:nvCxnSpPr>
            <p:cNvPr id="9" name="tc_columnheadline">
              <a:extLst>
                <a:ext uri="{FF2B5EF4-FFF2-40B4-BE49-F238E27FC236}">
                  <a16:creationId xmlns:a16="http://schemas.microsoft.com/office/drawing/2014/main" id="{B964E930-6FA1-7E67-38CA-76D18DAE364E}"/>
                </a:ext>
              </a:extLst>
            </p:cNvPr>
            <p:cNvCxnSpPr>
              <a:cxnSpLocks/>
              <a:stCxn id="8" idx="4"/>
              <a:endCxn id="8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7503180-2A33-5AAA-F55C-99D905AF1866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>
                <a:solidFill>
                  <a:schemeClr val="tx1"/>
                </a:solidFill>
              </a:rPr>
              <a:t>This slide contains a </a:t>
            </a:r>
            <a:r>
              <a:rPr lang="en-US" sz="1200" b="1" u="sng">
                <a:solidFill>
                  <a:schemeClr val="tx1"/>
                </a:solidFill>
              </a:rPr>
              <a:t>think-cell chart</a:t>
            </a:r>
            <a:r>
              <a:rPr lang="en-US" sz="1200" u="sng">
                <a:solidFill>
                  <a:schemeClr val="tx1"/>
                </a:solidFill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</a:t>
            </a:r>
            <a:r>
              <a:rPr lang="en-US" sz="1200" b="1">
                <a:solidFill>
                  <a:schemeClr val="tx1"/>
                </a:solidFill>
              </a:rPr>
              <a:t> open the chart's internal datasheet</a:t>
            </a:r>
            <a:r>
              <a:rPr lang="en-US" sz="1200">
                <a:solidFill>
                  <a:schemeClr val="tx1"/>
                </a:solidFill>
              </a:rPr>
              <a:t>, double-click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any empty space in the chart.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add annotations </a:t>
            </a:r>
            <a:r>
              <a:rPr lang="en-US" sz="1200">
                <a:solidFill>
                  <a:schemeClr val="tx1"/>
                </a:solidFill>
              </a:rPr>
              <a:t>(e.g., CAGR arrows, difference arrows)</a:t>
            </a:r>
            <a:r>
              <a:rPr lang="en-US" sz="1200" b="1">
                <a:solidFill>
                  <a:schemeClr val="tx1"/>
                </a:solidFill>
              </a:rPr>
              <a:t>, </a:t>
            </a:r>
            <a:r>
              <a:rPr lang="en-US" sz="1200">
                <a:solidFill>
                  <a:schemeClr val="tx1"/>
                </a:solidFill>
              </a:rPr>
              <a:t>right-click the chart or a chart feature to open the context menu.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change the style and formatting</a:t>
            </a:r>
            <a:r>
              <a:rPr lang="en-US" sz="1200">
                <a:solidFill>
                  <a:schemeClr val="tx1"/>
                </a:solidFill>
              </a:rPr>
              <a:t> of the chart or a feature,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click the chart or feature to open the mini toolbar.</a:t>
            </a:r>
            <a:endParaRPr lang="en-US" sz="120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60669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oep4hEusf.8tVoqh9Ew5w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9uUfxQeuyA7ccsv1i_rOA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fpNegKkI6fWaPURLIYJ4g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gZrBh8FRLVnTKA315WsBg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47363P9xv37Riwgu_s1A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JhioEEodVIr1qI9X6Vpow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2zduJu.jFUPS3q0q1dFdw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81.3oy3klQt5l94FGiSrA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btu4ByWfn7XgS.InVdXow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UxBllCiseVWgnP8.UlnA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TaTArr6Oz0UL4eIEeMN9w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canddYqKj9xOKKXNUmjg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eV1EA_wzN4Uo848eiL2zw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yjXMhdWKyX.67908_At7A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AreoIHrJM.x8YRqVS0V2g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ZHAaiX4HQ8A_YeEOqXUg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8I26QriUvC5ooIQCR_X5A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Wa5reIJCumFVpmRjpBnGw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jNvj_Ov57APivebJSY1A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Hy40fcG2_RvMqVX_mlzYQ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bpXYQ2Aby5UO1Rmem9Org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sOuz0kcVtkvzo2nxlJbmw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SbOINf1DBGsy5KPZDEKug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WPF8DedRpxdeXbBYpfkg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7mvSXYIjgga4Il9yTktjw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na.zWRyFpzmJMb2g2cknw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bjj44Whe01w5G32ucSFkA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zObruXm57KWkjb_x40MVQ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EjzK2qf0QKLDDuyBI9hJQ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b1yBtrm3AqdjjUilw8iXw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zwhyNcPy0nfVZrqK7ioPg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nWoXvMzHAqb.gDVW8p0cg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umE1I7Atq7EmG41PAZVzg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zyTPVuOfMJzUk0yUNUrg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_2_Flgfa.Qt.6uEm.YXxA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.GfIFw1nrcwJXP2z_pDdA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ll5j11jwcZBxEUGVRFiRA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6bC1NP0gNVC.3NQAdt8Kw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xwvSiWgftsQWuSGKRX6GQ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9b4THabn.CHELmawciJNw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0UtxEs1ed8pgA3Wti5o2Q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uPjTC2pbEIukKKIHFlGA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sLhZJLsZStfmeg50poFcg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7rBi3MwbMlJXP.X6uHNr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