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slides/slide211.xml" ContentType="application/vnd.openxmlformats-officedocument.presentationml.slide+xml"/>
  <Override PartName="/ppt/tags/tag1225.xml" ContentType="application/vnd.openxmlformats-officedocument.presentationml.tags+xml"/>
  <Override PartName="/ppt/tags/tag1230.xml" ContentType="application/vnd.openxmlformats-officedocument.presentationml.tags+xml"/>
  <Override PartName="/ppt/tags/tag1235.xml" ContentType="application/vnd.openxmlformats-officedocument.presentationml.tags+xml"/>
  <Override PartName="/ppt/charts/chart45.xml" ContentType="application/vnd.openxmlformats-officedocument.drawingml.chart+xml"/>
  <Override PartName="/ppt/tags/tag1220.xml" ContentType="application/vnd.openxmlformats-officedocument.presentationml.tags+xml"/>
  <Override PartName="/ppt/tags/tag1238.xml" ContentType="application/vnd.openxmlformats-officedocument.presentationml.tags+xml"/>
  <Override PartName="/ppt/tags/tag1224.xml" ContentType="application/vnd.openxmlformats-officedocument.presentationml.tags+xml"/>
  <Override PartName="/ppt/tags/tag1229.xml" ContentType="application/vnd.openxmlformats-officedocument.presentationml.tags+xml"/>
  <Override PartName="/ppt/tags/tag1234.xml" ContentType="application/vnd.openxmlformats-officedocument.presentationml.tags+xml"/>
  <Override PartName="/ppt/tags/tag1219.xml" ContentType="application/vnd.openxmlformats-officedocument.presentationml.tags+xml"/>
  <Override PartName="/ppt/tags/tag1233.xml" ContentType="application/vnd.openxmlformats-officedocument.presentationml.tags+xml"/>
  <Override PartName="/ppt/tags/tag1237.xml" ContentType="application/vnd.openxmlformats-officedocument.presentationml.tags+xml"/>
  <Override PartName="/ppt/tags/tag1223.xml" ContentType="application/vnd.openxmlformats-officedocument.presentationml.tags+xml"/>
  <Override PartName="/ppt/tags/tag1228.xml" ContentType="application/vnd.openxmlformats-officedocument.presentationml.tags+xml"/>
  <Override PartName="/ppt/tags/tag1222.xml" ContentType="application/vnd.openxmlformats-officedocument.presentationml.tags+xml"/>
  <Override PartName="/ppt/tags/tag1232.xml" ContentType="application/vnd.openxmlformats-officedocument.presentationml.tags+xml"/>
  <Override PartName="/ppt/notesSlides/notesSlide211.xml" ContentType="application/vnd.openxmlformats-officedocument.presentationml.notesSlide+xml"/>
  <Override PartName="/ppt/tags/tag1227.xml" ContentType="application/vnd.openxmlformats-officedocument.presentationml.tags+xml"/>
  <Override PartName="/ppt/tags/tag1236.xml" ContentType="application/vnd.openxmlformats-officedocument.presentationml.tags+xml"/>
  <Override PartName="/ppt/tags/tag1221.xml" ContentType="application/vnd.openxmlformats-officedocument.presentationml.tags+xml"/>
  <Override PartName="/ppt/tags/tag1226.xml" ContentType="application/vnd.openxmlformats-officedocument.presentationml.tags+xml"/>
  <Override PartName="/ppt/tags/tag1231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09" r:id="rId21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slide" Target="/ppt/slides/slide211.xml" Id="rId214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45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4.xlsb" Id="rId1" /></Relationships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092088197146558E-2"/>
          <c:y val="8.2162622392507448E-2"/>
          <c:w val="0.88741893644617376"/>
          <c:h val="0.83567475521498513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dLbls>
            <c:dLbl>
              <c:idx val="0"/>
              <c:layout>
                <c:manualLayout>
                  <c:x val="2.9831387808041506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20.447609653294343</c:v>
                </c:pt>
                <c:pt idx="1">
                  <c:v>32.331208391316459</c:v>
                </c:pt>
                <c:pt idx="2">
                  <c:v>39.883127306645662</c:v>
                </c:pt>
                <c:pt idx="3">
                  <c:v>43.57919386401926</c:v>
                </c:pt>
                <c:pt idx="4">
                  <c:v>42.93637600796211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4F-4729-A07B-D9989F439558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dLbls>
            <c:dLbl>
              <c:idx val="0"/>
              <c:layout>
                <c:manualLayout>
                  <c:x val="2.9312581063553826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32.622274005042428</c:v>
                </c:pt>
                <c:pt idx="1">
                  <c:v>25.780349837930039</c:v>
                </c:pt>
                <c:pt idx="2">
                  <c:v>21.654988831054222</c:v>
                </c:pt>
                <c:pt idx="3">
                  <c:v>18.513852586689662</c:v>
                </c:pt>
                <c:pt idx="4">
                  <c:v>18.126202602715185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04F-4729-A07B-D9989F439558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dLbls>
            <c:dLbl>
              <c:idx val="0"/>
              <c:layout>
                <c:manualLayout>
                  <c:x val="2.9312581063553826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Sheet1!$A$3:$E$3</c:f>
              <c:numCache>
                <c:formatCode>General</c:formatCode>
                <c:ptCount val="5"/>
                <c:pt idx="0">
                  <c:v>32.260345028778801</c:v>
                </c:pt>
                <c:pt idx="1">
                  <c:v>29.412687929684679</c:v>
                </c:pt>
                <c:pt idx="2">
                  <c:v>27.380110163967085</c:v>
                </c:pt>
                <c:pt idx="3">
                  <c:v>27.245639654163543</c:v>
                </c:pt>
                <c:pt idx="4">
                  <c:v>28.185740633906153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04F-4729-A07B-D9989F439558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dLbls>
            <c:dLbl>
              <c:idx val="0"/>
              <c:layout>
                <c:manualLayout>
                  <c:x val="2.6718547341115433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Sheet1!$A$4:$E$4</c:f>
              <c:numCache>
                <c:formatCode>General</c:formatCode>
                <c:ptCount val="5"/>
                <c:pt idx="0">
                  <c:v>14.669771312884428</c:v>
                </c:pt>
                <c:pt idx="1">
                  <c:v>12.475753841068826</c:v>
                </c:pt>
                <c:pt idx="2">
                  <c:v>11.08177369833302</c:v>
                </c:pt>
                <c:pt idx="3">
                  <c:v>10.661313895127533</c:v>
                </c:pt>
                <c:pt idx="4">
                  <c:v>10.751680755416547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04F-4729-A07B-D9989F439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215504"/>
        <c:axId val="1"/>
      </c:areaChart>
      <c:catAx>
        <c:axId val="3172155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215504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1.xml.rels>&#65279;<?xml version="1.0" encoding="utf-8"?><Relationships xmlns="http://schemas.openxmlformats.org/package/2006/relationships"><Relationship Type="http://schemas.openxmlformats.org/officeDocument/2006/relationships/slide" Target="/ppt/slides/slide211.xml" Id="rId2" /><Relationship Type="http://schemas.openxmlformats.org/officeDocument/2006/relationships/notesMaster" Target="/ppt/notesMasters/notesMaster1.xml" Id="rId1" /></Relationship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25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1.xml.rels>&#65279;<?xml version="1.0" encoding="utf-8"?><Relationships xmlns="http://schemas.openxmlformats.org/package/2006/relationships"><Relationship Type="http://schemas.openxmlformats.org/officeDocument/2006/relationships/tags" Target="/ppt/tags/tag1225.xml" Id="rId8" /><Relationship Type="http://schemas.openxmlformats.org/officeDocument/2006/relationships/tags" Target="/ppt/tags/tag1230.xml" Id="rId13" /><Relationship Type="http://schemas.openxmlformats.org/officeDocument/2006/relationships/tags" Target="/ppt/tags/tag1235.xml" Id="rId18" /><Relationship Type="http://schemas.openxmlformats.org/officeDocument/2006/relationships/chart" Target="/ppt/charts/chart45.xml" Id="rId26" /><Relationship Type="http://schemas.openxmlformats.org/officeDocument/2006/relationships/tags" Target="/ppt/tags/tag1220.xml" Id="rId3" /><Relationship Type="http://schemas.openxmlformats.org/officeDocument/2006/relationships/tags" Target="/ppt/tags/tag1238.xml" Id="rId21" /><Relationship Type="http://schemas.openxmlformats.org/officeDocument/2006/relationships/tags" Target="/ppt/tags/tag1224.xml" Id="rId7" /><Relationship Type="http://schemas.openxmlformats.org/officeDocument/2006/relationships/tags" Target="/ppt/tags/tag1229.xml" Id="rId12" /><Relationship Type="http://schemas.openxmlformats.org/officeDocument/2006/relationships/tags" Target="/ppt/tags/tag1234.xml" Id="rId17" /><Relationship Type="http://schemas.openxmlformats.org/officeDocument/2006/relationships/image" Target="/ppt/media/image4.emf" Id="rId25" /><Relationship Type="http://schemas.openxmlformats.org/officeDocument/2006/relationships/tags" Target="/ppt/tags/tag1219.xml" Id="rId2" /><Relationship Type="http://schemas.openxmlformats.org/officeDocument/2006/relationships/tags" Target="/ppt/tags/tag1233.xml" Id="rId16" /><Relationship Type="http://schemas.openxmlformats.org/officeDocument/2006/relationships/tags" Target="/ppt/tags/tag1237.xml" Id="rId20" /><Relationship Type="http://schemas.openxmlformats.org/officeDocument/2006/relationships/vmlDrawing" Target="/ppt/drawings/vmlDrawing215.vml" Id="rId1" /><Relationship Type="http://schemas.openxmlformats.org/officeDocument/2006/relationships/tags" Target="/ppt/tags/tag1223.xml" Id="rId6" /><Relationship Type="http://schemas.openxmlformats.org/officeDocument/2006/relationships/tags" Target="/ppt/tags/tag1228.xml" Id="rId11" /><Relationship Type="http://schemas.openxmlformats.org/officeDocument/2006/relationships/oleObject" Target="/ppt/embeddings/oleObject215.bin" Id="rId24" /><Relationship Type="http://schemas.openxmlformats.org/officeDocument/2006/relationships/tags" Target="/ppt/tags/tag1222.xml" Id="rId5" /><Relationship Type="http://schemas.openxmlformats.org/officeDocument/2006/relationships/tags" Target="/ppt/tags/tag1232.xml" Id="rId15" /><Relationship Type="http://schemas.openxmlformats.org/officeDocument/2006/relationships/notesSlide" Target="/ppt/notesSlides/notesSlide211.xml" Id="rId23" /><Relationship Type="http://schemas.openxmlformats.org/officeDocument/2006/relationships/tags" Target="/ppt/tags/tag1227.xml" Id="rId10" /><Relationship Type="http://schemas.openxmlformats.org/officeDocument/2006/relationships/tags" Target="/ppt/tags/tag1236.xml" Id="rId19" /><Relationship Type="http://schemas.openxmlformats.org/officeDocument/2006/relationships/tags" Target="/ppt/tags/tag1221.xml" Id="rId4" /><Relationship Type="http://schemas.openxmlformats.org/officeDocument/2006/relationships/tags" Target="/ppt/tags/tag1226.xml" Id="rId9" /><Relationship Type="http://schemas.openxmlformats.org/officeDocument/2006/relationships/tags" Target="/ppt/tags/tag1231.xml" Id="rId14" /><Relationship Type="http://schemas.openxmlformats.org/officeDocument/2006/relationships/slideLayout" Target="/ppt/slideLayouts/slideLayout5.xml" Id="rId22" /></Relationships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043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9" name="think-cell 幻灯片" r:id="rId24" imgW="349" imgH="350" progId="TCLayout.ActiveDocument.1">
                  <p:embed/>
                </p:oleObj>
              </mc:Choice>
              <mc:Fallback>
                <p:oleObj name="think-cell 幻灯片" r:id="rId2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Structure, composition: </a:t>
            </a:r>
            <a:r>
              <a:rPr lang="en-US" altLang="en-US" dirty="0"/>
              <a:t>Area 100%</a:t>
            </a:r>
            <a:endParaRPr lang="en-US" dirty="0"/>
          </a:p>
        </p:txBody>
      </p:sp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id="{4CB8AF2F-7683-4DDF-9C56-FD8CDAA587D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67853494"/>
              </p:ext>
            </p:extLst>
          </p:nvPr>
        </p:nvGraphicFramePr>
        <p:xfrm>
          <a:off x="258763" y="2001838"/>
          <a:ext cx="6119812" cy="372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cxnSp>
        <p:nvCxnSpPr>
          <p:cNvPr id="9" name="Straight Connector 93">
            <a:extLst>
              <a:ext uri="{FF2B5EF4-FFF2-40B4-BE49-F238E27FC236}">
                <a16:creationId xmlns:a16="http://schemas.microsoft.com/office/drawing/2014/main" id="{ACE10C9D-8C21-2E37-CC30-DC18BF55C4B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6300787" y="5424488"/>
            <a:ext cx="10493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4">
            <a:extLst>
              <a:ext uri="{FF2B5EF4-FFF2-40B4-BE49-F238E27FC236}">
                <a16:creationId xmlns:a16="http://schemas.microsoft.com/office/drawing/2014/main" id="{80996F11-3289-B3CF-0B34-98F16F08BCA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6296025" y="4086225"/>
            <a:ext cx="10541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95">
            <a:extLst>
              <a:ext uri="{FF2B5EF4-FFF2-40B4-BE49-F238E27FC236}">
                <a16:creationId xmlns:a16="http://schemas.microsoft.com/office/drawing/2014/main" id="{69E1605A-17F9-F178-1D51-0E2D51C16B61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 flipV="1">
            <a:off x="7307263" y="4083050"/>
            <a:ext cx="0" cy="13446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44">
            <a:extLst>
              <a:ext uri="{FF2B5EF4-FFF2-40B4-BE49-F238E27FC236}">
                <a16:creationId xmlns:a16="http://schemas.microsoft.com/office/drawing/2014/main" id="{FC112AA1-4DEB-6183-4040-403B3D79813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82587" y="1862138"/>
            <a:ext cx="16017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Revenue 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share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 [%]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9D87B7-1F22-09EB-53EE-D3FF3563828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50875" y="5483225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D6E35BC-74E4-4A8C-AAAD-4168AC52F5DE}" type="datetime'''''''''''''20''''''1''''8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6455FB2-D5D8-1BE9-FAF7-F673EE68E0C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992313" y="5483225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53C2F5-3345-47F3-9899-3B7E5D4A2802}" type="datetime'''''2''0''''''''''''2''''''''''''''''2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4B1776D-4FC7-5BDA-99CE-4FBFC05A83F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294063" y="5483225"/>
            <a:ext cx="5746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EB880C4-97D1-4254-846E-0ED0C4D7EB7C}" type="datetime'2''0''3''0''''''''''''''''''''''''''''''''F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2030F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7D4B52F-5AC9-1867-5133-E8DCDAE21EA3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652963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B7DEE54-E6CE-4CC6-8381-F6606FCE94A1}" type="datetime'''''''2''''0''3''4''''F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2034F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B8A9E084-4FCE-64CD-752A-0079DADA14D2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10275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21E2F38-3F5D-4EA3-90AE-6B83A47A6F6D}" type="datetime'2''''''''''''''''''03''''''''''''8''F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2038F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2665E99A-FF5F-9700-A0C3-2DD4442433A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327775" y="4495800"/>
            <a:ext cx="1960563" cy="603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MS target twice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by 20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38 (</a:t>
            </a:r>
            <a:fld id="{BD802789-3ECB-4F3A-8893-FECAB7AF1A8D}" type="datetime'''''''+''''''''4''''''''''''''''''''''3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+43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%)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tangle 66">
            <a:extLst>
              <a:ext uri="{FF2B5EF4-FFF2-40B4-BE49-F238E27FC236}">
                <a16:creationId xmlns:a16="http://schemas.microsoft.com/office/drawing/2014/main" id="{B21758E7-D0F2-48C5-E4F0-EFB60AF9C267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11225" y="5778500"/>
            <a:ext cx="250825" cy="1873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7">
            <a:extLst>
              <a:ext uri="{FF2B5EF4-FFF2-40B4-BE49-F238E27FC236}">
                <a16:creationId xmlns:a16="http://schemas.microsoft.com/office/drawing/2014/main" id="{8602B8A9-6300-CB5E-26CD-71173AD60351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911225" y="6042025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BE8D3344-F1E1-6F07-18B9-AD63355C925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233613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9">
            <a:extLst>
              <a:ext uri="{FF2B5EF4-FFF2-40B4-BE49-F238E27FC236}">
                <a16:creationId xmlns:a16="http://schemas.microsoft.com/office/drawing/2014/main" id="{3C8242E9-C1F8-B2A4-8C99-EE4ADD2A9C6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233613" y="6042025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0355510-9277-D5EC-F46D-4277552D7D9B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212850" y="5773738"/>
            <a:ext cx="3857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8952A20-85E1-414F-96FE-61D2D81758CC}" type="datetime'''''''B''''''P''''''''''''''''''''''''''''''''''''O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BPO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45A0DBAB-1D2F-4773-93B5-B4BDB83A3AF2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1212850" y="6037263"/>
            <a:ext cx="919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925B3171-1528-4747-ACAC-C617182A4E9B}" type="datetime'''C''''''o''''n''''''''''s''''''u''''l''ti''''''''ng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Consulting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7FFA17F-8553-7CA7-47BE-130DAD82C99D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2535238" y="5773738"/>
            <a:ext cx="13446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B492CD65-B8BC-4281-A127-FCDB640C0B30}" type="datetime'I''''mpl''''e''m''en''''t''''at''i''''o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Implementation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9416581-C487-55CD-51D6-1CF48434715C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535237" y="6037263"/>
            <a:ext cx="15621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C00B4895-CA68-4E3D-8CDA-8C62F9E787B0}" type="datetime'''''''M''''''''''''''an''''a''''ge''''''d ''s''e''rv''ic''es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Managed services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FC07E25-5E7E-C49B-7B82-04742B289DB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6375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percent, percentage, comment</a:t>
            </a:r>
          </a:p>
        </p:txBody>
      </p:sp>
      <p:sp>
        <p:nvSpPr>
          <p:cNvPr id="8" name="Rechteck 137">
            <a:extLst>
              <a:ext uri="{FF2B5EF4-FFF2-40B4-BE49-F238E27FC236}">
                <a16:creationId xmlns:a16="http://schemas.microsoft.com/office/drawing/2014/main" id="{0D3165E8-D27A-950E-63E0-B3885FB1D99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29" name="tc_columnheader">
            <a:extLst>
              <a:ext uri="{FF2B5EF4-FFF2-40B4-BE49-F238E27FC236}">
                <a16:creationId xmlns:a16="http://schemas.microsoft.com/office/drawing/2014/main" id="{F1A9CEC8-5914-12D7-ADCD-430C4E9BE64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30" name="tc_columnhead">
              <a:extLst>
                <a:ext uri="{FF2B5EF4-FFF2-40B4-BE49-F238E27FC236}">
                  <a16:creationId xmlns:a16="http://schemas.microsoft.com/office/drawing/2014/main" id="{FA24202A-8832-5C16-E252-B5A07E6CC1B0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31" name="tc_columnheadline">
              <a:extLst>
                <a:ext uri="{FF2B5EF4-FFF2-40B4-BE49-F238E27FC236}">
                  <a16:creationId xmlns:a16="http://schemas.microsoft.com/office/drawing/2014/main" id="{40E046F3-574A-5A8E-6F50-E13EE88DCA41}"/>
                </a:ext>
              </a:extLst>
            </p:cNvPr>
            <p:cNvCxnSpPr>
              <a:cxnSpLocks/>
              <a:stCxn id="30" idx="4"/>
              <a:endCxn id="3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tc_columnheader">
            <a:extLst>
              <a:ext uri="{FF2B5EF4-FFF2-40B4-BE49-F238E27FC236}">
                <a16:creationId xmlns:a16="http://schemas.microsoft.com/office/drawing/2014/main" id="{A425C5EE-9F55-D017-453D-0419135B298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35" name="tc_columnhead">
              <a:extLst>
                <a:ext uri="{FF2B5EF4-FFF2-40B4-BE49-F238E27FC236}">
                  <a16:creationId xmlns:a16="http://schemas.microsoft.com/office/drawing/2014/main" id="{3EDFAC9E-FAD8-A8B0-3422-21CD601A228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36" name="tc_columnheadline">
              <a:extLst>
                <a:ext uri="{FF2B5EF4-FFF2-40B4-BE49-F238E27FC236}">
                  <a16:creationId xmlns:a16="http://schemas.microsoft.com/office/drawing/2014/main" id="{2DEB7FD1-2873-8DBF-80DD-5A6B08774FD5}"/>
                </a:ext>
              </a:extLst>
            </p:cNvPr>
            <p:cNvCxnSpPr>
              <a:cxnSpLocks/>
              <a:stCxn id="35" idx="4"/>
              <a:endCxn id="35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8">
            <a:extLst>
              <a:ext uri="{FF2B5EF4-FFF2-40B4-BE49-F238E27FC236}">
                <a16:creationId xmlns:a16="http://schemas.microsoft.com/office/drawing/2014/main" id="{700DE09A-050D-7AF1-3C51-40EDCB7709B4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total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85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ep4hEusf.8tVoqh9Ew5w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1oYSEoQ3pmMcnrEmX9XQ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ZnpwXJxnkSHy87Y9uY2g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4cPJ9LRtlSkNd6bF6UTA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aTArr6Oz0UL4eIEeMN9w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ZHAaiX4HQ8A_YeEOqXUg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y40fcG2_RvMqVX_mlzYQ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mvSXYIjgga4Il9yTktjw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yBtrm3AqdjjUilw8iXw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2_Flgfa.Qt.6uEm.YXxA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zOISnrHsSBgX5WhwrQ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l5j11jwcZBxEUGVRFiRA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bC1NP0gNVC.3NQAdt8Kw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vSiWgftsQWuSGKRX6GQ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b4THabn.CHELmawciJNw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UtxEs1ed8pgA3Wti5o2Q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uPjTC2pbEIukKKIHFlGA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LhZJLsZStfmeg50poFcg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rBi3MwbMlJXP.X6uHN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