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bin" ContentType="application/vnd.openxmlformats-officedocument.oleObject"/>
  <Default Extension="vml" ContentType="application/vnd.openxmlformats-officedocument.vmlDrawing"/>
  <Default Extension="emf" ContentType="image/x-emf"/>
  <Default Extension="xlsb" ContentType="application/vnd.ms-excel.sheet.binary.macroEnabled.12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s/slide215.xml" ContentType="application/vnd.openxmlformats-officedocument.presentationml.slide+xml"/>
  <Override PartName="/ppt/tags/tag1414.xml" ContentType="application/vnd.openxmlformats-officedocument.presentationml.tags+xml"/>
  <Override PartName="/ppt/tags/tag1419.xml" ContentType="application/vnd.openxmlformats-officedocument.presentationml.tags+xml"/>
  <Override PartName="/ppt/tags/tag1427.xml" ContentType="application/vnd.openxmlformats-officedocument.presentationml.tags+xml"/>
  <Override PartName="/ppt/tags/tag1404.xml" ContentType="application/vnd.openxmlformats-officedocument.presentationml.tags+xml"/>
  <Override PartName="/ppt/tags/tag1422.xml" ContentType="application/vnd.openxmlformats-officedocument.presentationml.tags+xml"/>
  <Override PartName="/ppt/tags/tag1408.xml" ContentType="application/vnd.openxmlformats-officedocument.presentationml.tags+xml"/>
  <Override PartName="/ppt/tags/tag1413.xml" ContentType="application/vnd.openxmlformats-officedocument.presentationml.tags+xml"/>
  <Override PartName="/ppt/tags/tag1418.xml" ContentType="application/vnd.openxmlformats-officedocument.presentationml.tags+xml"/>
  <Override PartName="/ppt/tags/tag1426.xml" ContentType="application/vnd.openxmlformats-officedocument.presentationml.tags+xml"/>
  <Override PartName="/ppt/notesSlides/notesSlide21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gs/tag1403.xml" ContentType="application/vnd.openxmlformats-officedocument.presentationml.tags+xml"/>
  <Override PartName="/ppt/tags/tag1417.xml" ContentType="application/vnd.openxmlformats-officedocument.presentationml.tags+xml"/>
  <Override PartName="/ppt/tags/tag1421.xml" ContentType="application/vnd.openxmlformats-officedocument.presentationml.tags+xml"/>
  <Override PartName="/ppt/tags/tag1430.xml" ContentType="application/vnd.openxmlformats-officedocument.presentationml.tags+xml"/>
  <Override PartName="/ppt/tags/tag1407.xml" ContentType="application/vnd.openxmlformats-officedocument.presentationml.tags+xml"/>
  <Override PartName="/ppt/tags/tag1412.xml" ContentType="application/vnd.openxmlformats-officedocument.presentationml.tags+xml"/>
  <Override PartName="/ppt/tags/tag1425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1406.xml" ContentType="application/vnd.openxmlformats-officedocument.presentationml.tags+xml"/>
  <Override PartName="/ppt/tags/tag1416.xml" ContentType="application/vnd.openxmlformats-officedocument.presentationml.tags+xml"/>
  <Override PartName="/ppt/tags/tag1424.xml" ContentType="application/vnd.openxmlformats-officedocument.presentationml.tags+xml"/>
  <Override PartName="/ppt/tags/tag1429.xml" ContentType="application/vnd.openxmlformats-officedocument.presentationml.tags+xml"/>
  <Override PartName="/ppt/charts/chart52.xml" ContentType="application/vnd.openxmlformats-officedocument.drawingml.chart+xml"/>
  <Override PartName="/ppt/tags/tag1411.xml" ContentType="application/vnd.openxmlformats-officedocument.presentationml.tags+xml"/>
  <Override PartName="/ppt/tags/tag1420.xml" ContentType="application/vnd.openxmlformats-officedocument.presentationml.tags+xml"/>
  <Override PartName="/ppt/tags/tag1432.xml" ContentType="application/vnd.openxmlformats-officedocument.presentationml.tags+xml"/>
  <Override PartName="/ppt/tags/tag1405.xml" ContentType="application/vnd.openxmlformats-officedocument.presentationml.tags+xml"/>
  <Override PartName="/ppt/tags/tag1410.xml" ContentType="application/vnd.openxmlformats-officedocument.presentationml.tags+xml"/>
  <Override PartName="/ppt/tags/tag1415.xml" ContentType="application/vnd.openxmlformats-officedocument.presentationml.tags+xml"/>
  <Override PartName="/ppt/tags/tag1423.xml" ContentType="application/vnd.openxmlformats-officedocument.presentationml.tags+xml"/>
  <Override PartName="/ppt/tags/tag1428.xml" ContentType="application/vnd.openxmlformats-officedocument.presentationml.tags+xml"/>
  <Override PartName="/ppt/tags/tag1431.xml" ContentType="application/vnd.openxmlformats-officedocument.presentationml.tags+xml"/>
  <Override PartName="/ppt/tags/tag1409.xml" ContentType="application/vnd.openxmlformats-officedocument.presentationml.tag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2147473128" r:id="rId218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openxmlformats.org/officeDocument/2006/relationships/slide" Target="/ppt/slides/slide215.xml" Id="rId218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charts/_rels/chart52.xml.rels>&#65279;<?xml version="1.0" encoding="utf-8"?><Relationships xmlns="http://schemas.openxmlformats.org/package/2006/relationships"><Relationship Type="http://schemas.openxmlformats.org/officeDocument/2006/relationships/package" Target="/ppt/embeddings/Microsoft_Excel_Binary_Worksheet51.xlsb" Id="rId1" /></Relationships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1030971574034791E-2"/>
          <c:y val="2.0643112346169116E-2"/>
          <c:w val="0.97793805685193047"/>
          <c:h val="0.95871377530766178"/>
        </c:manualLayout>
      </c:layout>
      <c:lineChart>
        <c:grouping val="standard"/>
        <c:varyColors val="0"/>
        <c:ser>
          <c:idx val="0"/>
          <c:order val="0"/>
          <c:spPr>
            <a:ln>
              <a:noFill/>
            </a:ln>
          </c:spPr>
          <c:marker>
            <c:symbol val="none"/>
          </c:marker>
          <c:dPt>
            <c:idx val="0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3BC6-4016-9B68-69D618D53944}"/>
              </c:ext>
            </c:extLst>
          </c:dPt>
          <c:dPt>
            <c:idx val="1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3BC6-4016-9B68-69D618D53944}"/>
              </c:ext>
            </c:extLst>
          </c:dPt>
          <c:dPt>
            <c:idx val="2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3BC6-4016-9B68-69D618D53944}"/>
              </c:ext>
            </c:extLst>
          </c:dPt>
          <c:dPt>
            <c:idx val="3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3BC6-4016-9B68-69D618D53944}"/>
              </c:ext>
            </c:extLst>
          </c:dPt>
          <c:dPt>
            <c:idx val="4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3BC6-4016-9B68-69D618D53944}"/>
              </c:ext>
            </c:extLst>
          </c:dPt>
          <c:dPt>
            <c:idx val="5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3BC6-4016-9B68-69D618D53944}"/>
              </c:ext>
            </c:extLst>
          </c:dPt>
          <c:dPt>
            <c:idx val="6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3BC6-4016-9B68-69D618D53944}"/>
              </c:ext>
            </c:extLst>
          </c:dPt>
          <c:dPt>
            <c:idx val="7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3BC6-4016-9B68-69D618D53944}"/>
              </c:ext>
            </c:extLst>
          </c:dPt>
          <c:dPt>
            <c:idx val="8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3BC6-4016-9B68-69D618D53944}"/>
              </c:ext>
            </c:extLst>
          </c:dPt>
          <c:dPt>
            <c:idx val="9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3BC6-4016-9B68-69D618D53944}"/>
              </c:ext>
            </c:extLst>
          </c:dPt>
          <c:dPt>
            <c:idx val="10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3BC6-4016-9B68-69D618D53944}"/>
              </c:ext>
            </c:extLst>
          </c:dPt>
          <c:dPt>
            <c:idx val="11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3BC6-4016-9B68-69D618D53944}"/>
              </c:ext>
            </c:extLst>
          </c:dPt>
          <c:val>
            <c:numRef>
              <c:f>Sheet1!$A$1:$L$1</c:f>
              <c:numCache>
                <c:formatCode>General</c:formatCode>
                <c:ptCount val="12"/>
                <c:pt idx="0">
                  <c:v>52.605015002143148</c:v>
                </c:pt>
                <c:pt idx="1">
                  <c:v>37.605015002143148</c:v>
                </c:pt>
                <c:pt idx="2">
                  <c:v>75.605015002143148</c:v>
                </c:pt>
                <c:pt idx="3">
                  <c:v>121.20501500214311</c:v>
                </c:pt>
                <c:pt idx="4">
                  <c:v>175.92501500214308</c:v>
                </c:pt>
                <c:pt idx="5">
                  <c:v>227.60501500214315</c:v>
                </c:pt>
                <c:pt idx="6">
                  <c:v>222.60501500214315</c:v>
                </c:pt>
                <c:pt idx="7">
                  <c:v>207.60501500214315</c:v>
                </c:pt>
                <c:pt idx="8">
                  <c:v>247.60501500214315</c:v>
                </c:pt>
                <c:pt idx="9">
                  <c:v>222.60501500214315</c:v>
                </c:pt>
                <c:pt idx="10">
                  <c:v>257.60501500214315</c:v>
                </c:pt>
                <c:pt idx="11">
                  <c:v>267.60501500214315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3BC6-4016-9B68-69D618D53944}"/>
            </c:ext>
          </c:extLst>
        </c:ser>
        <c:ser>
          <c:idx val="1"/>
          <c:order val="1"/>
          <c:spPr>
            <a:ln>
              <a:noFill/>
            </a:ln>
          </c:spPr>
          <c:marker>
            <c:symbol val="none"/>
          </c:marker>
          <c:errBars>
            <c:errDir val="y"/>
            <c:errBarType val="plus"/>
            <c:errValType val="cust"/>
            <c:noEndCap val="1"/>
            <c:plus>
              <c:numRef>
                <c:f>Sheet1!$A$2:$L$2</c:f>
                <c:numCache>
                  <c:formatCode>General</c:formatCode>
                  <c:ptCount val="12"/>
                  <c:pt idx="0">
                    <c:v>-21</c:v>
                  </c:pt>
                  <c:pt idx="1">
                    <c:v>-15</c:v>
                  </c:pt>
                  <c:pt idx="2">
                    <c:v>-18</c:v>
                  </c:pt>
                  <c:pt idx="3">
                    <c:v>-21.600000000000023</c:v>
                  </c:pt>
                  <c:pt idx="4">
                    <c:v>-25.920000000000016</c:v>
                  </c:pt>
                  <c:pt idx="5">
                    <c:v>-32</c:v>
                  </c:pt>
                  <c:pt idx="6">
                    <c:v>-32</c:v>
                  </c:pt>
                  <c:pt idx="7">
                    <c:v>-25</c:v>
                  </c:pt>
                  <c:pt idx="8">
                    <c:v>-40</c:v>
                  </c:pt>
                  <c:pt idx="9">
                    <c:v>-26</c:v>
                  </c:pt>
                  <c:pt idx="10">
                    <c:v>-40</c:v>
                  </c:pt>
                  <c:pt idx="11">
                    <c:v>-45.899999999999977</c:v>
                  </c:pt>
                </c:numCache>
              </c:numRef>
            </c:plus>
            <c:spPr>
              <a:ln w="152400" cmpd="sng" algn="ctr">
                <a:solidFill>
                  <a:schemeClr val="accent1"/>
                </a:solidFill>
                <a:prstDash val="lgDash"/>
              </a:ln>
            </c:spPr>
          </c:errBars>
          <c:val>
            <c:numRef>
              <c:f>Sheet1!$A$3:$L$3</c:f>
              <c:numCache>
                <c:formatCode>General</c:formatCode>
                <c:ptCount val="12"/>
                <c:pt idx="0">
                  <c:v>37.605015002143148</c:v>
                </c:pt>
                <c:pt idx="1">
                  <c:v>30.105015002143148</c:v>
                </c:pt>
                <c:pt idx="2">
                  <c:v>66.605015002143148</c:v>
                </c:pt>
                <c:pt idx="3">
                  <c:v>110.40501500214316</c:v>
                </c:pt>
                <c:pt idx="4">
                  <c:v>162.96501500214316</c:v>
                </c:pt>
                <c:pt idx="5">
                  <c:v>197.60501500214315</c:v>
                </c:pt>
                <c:pt idx="6">
                  <c:v>197.60501500214315</c:v>
                </c:pt>
                <c:pt idx="7">
                  <c:v>197.60501500214315</c:v>
                </c:pt>
                <c:pt idx="8">
                  <c:v>217.60501500214315</c:v>
                </c:pt>
                <c:pt idx="9">
                  <c:v>207.60501500214315</c:v>
                </c:pt>
                <c:pt idx="10">
                  <c:v>227.60501500214315</c:v>
                </c:pt>
                <c:pt idx="11">
                  <c:v>247.60501500214315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3BC6-4016-9B68-69D618D53944}"/>
            </c:ext>
          </c:extLst>
        </c:ser>
        <c:ser>
          <c:idx val="2"/>
          <c:order val="2"/>
          <c:spPr>
            <a:ln>
              <a:noFill/>
            </a:ln>
          </c:spPr>
          <c:marker>
            <c:symbol val="none"/>
          </c:marker>
          <c:dPt>
            <c:idx val="0"/>
            <c:marker>
              <c:symbol val="square"/>
              <c:size val="7"/>
              <c:spPr>
                <a:solidFill>
                  <a:srgbClr val="FFFFFF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3BC6-4016-9B68-69D618D53944}"/>
              </c:ext>
            </c:extLst>
          </c:dPt>
          <c:dPt>
            <c:idx val="1"/>
            <c:marker>
              <c:symbol val="square"/>
              <c:size val="7"/>
              <c:spPr>
                <a:solidFill>
                  <a:srgbClr val="FFFFFF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3BC6-4016-9B68-69D618D53944}"/>
              </c:ext>
            </c:extLst>
          </c:dPt>
          <c:dPt>
            <c:idx val="2"/>
            <c:marker>
              <c:symbol val="square"/>
              <c:size val="7"/>
              <c:spPr>
                <a:solidFill>
                  <a:srgbClr val="FFFFFF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3BC6-4016-9B68-69D618D53944}"/>
              </c:ext>
            </c:extLst>
          </c:dPt>
          <c:dPt>
            <c:idx val="3"/>
            <c:marker>
              <c:symbol val="square"/>
              <c:size val="7"/>
              <c:spPr>
                <a:solidFill>
                  <a:srgbClr val="FFFFFF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3BC6-4016-9B68-69D618D53944}"/>
              </c:ext>
            </c:extLst>
          </c:dPt>
          <c:dPt>
            <c:idx val="4"/>
            <c:marker>
              <c:symbol val="square"/>
              <c:size val="7"/>
              <c:spPr>
                <a:solidFill>
                  <a:srgbClr val="FFFFFF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3BC6-4016-9B68-69D618D53944}"/>
              </c:ext>
            </c:extLst>
          </c:dPt>
          <c:dPt>
            <c:idx val="5"/>
            <c:marker>
              <c:symbol val="square"/>
              <c:size val="7"/>
              <c:spPr>
                <a:solidFill>
                  <a:srgbClr val="FFFFFF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3-3BC6-4016-9B68-69D618D53944}"/>
              </c:ext>
            </c:extLst>
          </c:dPt>
          <c:dPt>
            <c:idx val="6"/>
            <c:marker>
              <c:symbol val="square"/>
              <c:size val="7"/>
              <c:spPr>
                <a:solidFill>
                  <a:srgbClr val="FFFFFF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4-3BC6-4016-9B68-69D618D53944}"/>
              </c:ext>
            </c:extLst>
          </c:dPt>
          <c:dPt>
            <c:idx val="7"/>
            <c:marker>
              <c:symbol val="square"/>
              <c:size val="7"/>
              <c:spPr>
                <a:solidFill>
                  <a:srgbClr val="FFFFFF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5-3BC6-4016-9B68-69D618D53944}"/>
              </c:ext>
            </c:extLst>
          </c:dPt>
          <c:dPt>
            <c:idx val="8"/>
            <c:marker>
              <c:symbol val="square"/>
              <c:size val="7"/>
              <c:spPr>
                <a:solidFill>
                  <a:srgbClr val="FFFFFF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6-3BC6-4016-9B68-69D618D53944}"/>
              </c:ext>
            </c:extLst>
          </c:dPt>
          <c:dPt>
            <c:idx val="9"/>
            <c:marker>
              <c:symbol val="square"/>
              <c:size val="7"/>
              <c:spPr>
                <a:solidFill>
                  <a:srgbClr val="FFFFFF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7-3BC6-4016-9B68-69D618D53944}"/>
              </c:ext>
            </c:extLst>
          </c:dPt>
          <c:dPt>
            <c:idx val="10"/>
            <c:marker>
              <c:symbol val="square"/>
              <c:size val="7"/>
              <c:spPr>
                <a:solidFill>
                  <a:srgbClr val="FFFFFF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8-3BC6-4016-9B68-69D618D53944}"/>
              </c:ext>
            </c:extLst>
          </c:dPt>
          <c:dPt>
            <c:idx val="11"/>
            <c:marker>
              <c:symbol val="square"/>
              <c:size val="7"/>
              <c:spPr>
                <a:solidFill>
                  <a:srgbClr val="FFFFFF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9-3BC6-4016-9B68-69D618D53944}"/>
              </c:ext>
            </c:extLst>
          </c:dPt>
          <c:val>
            <c:numRef>
              <c:f>Sheet1!$A$4:$L$4</c:f>
              <c:numCache>
                <c:formatCode>General</c:formatCode>
                <c:ptCount val="12"/>
                <c:pt idx="0">
                  <c:v>27.105015002143148</c:v>
                </c:pt>
                <c:pt idx="1">
                  <c:v>22.605015002143148</c:v>
                </c:pt>
                <c:pt idx="2">
                  <c:v>57.605015002143148</c:v>
                </c:pt>
                <c:pt idx="3">
                  <c:v>99.605015002143148</c:v>
                </c:pt>
                <c:pt idx="4">
                  <c:v>150.00501500214313</c:v>
                </c:pt>
                <c:pt idx="5">
                  <c:v>181.60501500214315</c:v>
                </c:pt>
                <c:pt idx="6">
                  <c:v>181.60501500214315</c:v>
                </c:pt>
                <c:pt idx="7">
                  <c:v>185.10501500214315</c:v>
                </c:pt>
                <c:pt idx="8">
                  <c:v>197.60501500214315</c:v>
                </c:pt>
                <c:pt idx="9">
                  <c:v>194.60501500214315</c:v>
                </c:pt>
                <c:pt idx="10">
                  <c:v>207.60501500214315</c:v>
                </c:pt>
                <c:pt idx="11">
                  <c:v>224.65501500214316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3BC6-4016-9B68-69D618D53944}"/>
            </c:ext>
          </c:extLst>
        </c:ser>
        <c:ser>
          <c:idx val="3"/>
          <c:order val="3"/>
          <c:spPr>
            <a:ln>
              <a:noFill/>
            </a:ln>
          </c:spPr>
          <c:marker>
            <c:symbol val="none"/>
          </c:marker>
          <c:val>
            <c:numRef>
              <c:f>Sheet1!$A$5:$L$5</c:f>
              <c:numCache>
                <c:formatCode>General</c:formatCode>
                <c:ptCount val="12"/>
                <c:pt idx="0">
                  <c:v>16.605015002143148</c:v>
                </c:pt>
                <c:pt idx="1">
                  <c:v>15.105015002143148</c:v>
                </c:pt>
                <c:pt idx="2">
                  <c:v>48.605015002143148</c:v>
                </c:pt>
                <c:pt idx="3">
                  <c:v>88.805015002143136</c:v>
                </c:pt>
                <c:pt idx="4">
                  <c:v>137.04501500214315</c:v>
                </c:pt>
                <c:pt idx="5">
                  <c:v>165.60501500214315</c:v>
                </c:pt>
                <c:pt idx="6">
                  <c:v>165.60501500214315</c:v>
                </c:pt>
                <c:pt idx="7">
                  <c:v>172.60501500214315</c:v>
                </c:pt>
                <c:pt idx="8">
                  <c:v>177.60501500214315</c:v>
                </c:pt>
                <c:pt idx="9">
                  <c:v>181.60501500214315</c:v>
                </c:pt>
                <c:pt idx="10">
                  <c:v>187.60501500214315</c:v>
                </c:pt>
                <c:pt idx="11">
                  <c:v>201.70501500214317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3BC6-4016-9B68-69D618D53944}"/>
            </c:ext>
          </c:extLst>
        </c:ser>
        <c:ser>
          <c:idx val="4"/>
          <c:order val="4"/>
          <c:spPr>
            <a:ln>
              <a:noFill/>
            </a:ln>
          </c:spPr>
          <c:marker>
            <c:symbol val="none"/>
          </c:marker>
          <c:dPt>
            <c:idx val="0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C-3BC6-4016-9B68-69D618D53944}"/>
              </c:ext>
            </c:extLst>
          </c:dPt>
          <c:dPt>
            <c:idx val="1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D-3BC6-4016-9B68-69D618D53944}"/>
              </c:ext>
            </c:extLst>
          </c:dPt>
          <c:dPt>
            <c:idx val="2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E-3BC6-4016-9B68-69D618D53944}"/>
              </c:ext>
            </c:extLst>
          </c:dPt>
          <c:dPt>
            <c:idx val="3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F-3BC6-4016-9B68-69D618D53944}"/>
              </c:ext>
            </c:extLst>
          </c:dPt>
          <c:dPt>
            <c:idx val="4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0-3BC6-4016-9B68-69D618D53944}"/>
              </c:ext>
            </c:extLst>
          </c:dPt>
          <c:dPt>
            <c:idx val="5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1-3BC6-4016-9B68-69D618D53944}"/>
              </c:ext>
            </c:extLst>
          </c:dPt>
          <c:dPt>
            <c:idx val="6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2-3BC6-4016-9B68-69D618D53944}"/>
              </c:ext>
            </c:extLst>
          </c:dPt>
          <c:dPt>
            <c:idx val="7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3-3BC6-4016-9B68-69D618D53944}"/>
              </c:ext>
            </c:extLst>
          </c:dPt>
          <c:dPt>
            <c:idx val="8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4-3BC6-4016-9B68-69D618D53944}"/>
              </c:ext>
            </c:extLst>
          </c:dPt>
          <c:dPt>
            <c:idx val="9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5-3BC6-4016-9B68-69D618D53944}"/>
              </c:ext>
            </c:extLst>
          </c:dPt>
          <c:dPt>
            <c:idx val="10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6-3BC6-4016-9B68-69D618D53944}"/>
              </c:ext>
            </c:extLst>
          </c:dPt>
          <c:dPt>
            <c:idx val="11"/>
            <c:marker>
              <c:symbol val="dash"/>
              <c:size val="7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7-3BC6-4016-9B68-69D618D53944}"/>
              </c:ext>
            </c:extLst>
          </c:dPt>
          <c:errBars>
            <c:errDir val="y"/>
            <c:errBarType val="plus"/>
            <c:errValType val="cust"/>
            <c:noEndCap val="1"/>
            <c:plus>
              <c:numRef>
                <c:f>Sheet1!$A$6:$L$6</c:f>
                <c:numCache>
                  <c:formatCode>General</c:formatCode>
                  <c:ptCount val="12"/>
                  <c:pt idx="0">
                    <c:v>42.5</c:v>
                  </c:pt>
                  <c:pt idx="1">
                    <c:v>27.5</c:v>
                  </c:pt>
                  <c:pt idx="2">
                    <c:v>33</c:v>
                  </c:pt>
                  <c:pt idx="3">
                    <c:v>39.599999999999966</c:v>
                  </c:pt>
                  <c:pt idx="4">
                    <c:v>47.519999999999925</c:v>
                  </c:pt>
                  <c:pt idx="5">
                    <c:v>70</c:v>
                  </c:pt>
                  <c:pt idx="6">
                    <c:v>70</c:v>
                  </c:pt>
                  <c:pt idx="7">
                    <c:v>40</c:v>
                  </c:pt>
                  <c:pt idx="8">
                    <c:v>83.199999999999989</c:v>
                  </c:pt>
                  <c:pt idx="9">
                    <c:v>50</c:v>
                  </c:pt>
                  <c:pt idx="10">
                    <c:v>80</c:v>
                  </c:pt>
                  <c:pt idx="11">
                    <c:v>84.800000000000011</c:v>
                  </c:pt>
                </c:numCache>
              </c:numRef>
            </c:plus>
            <c:spPr>
              <a:ln w="9525" cmpd="sng" algn="ctr">
                <a:solidFill>
                  <a:schemeClr val="tx1"/>
                </a:solidFill>
                <a:prstDash val="solid"/>
              </a:ln>
            </c:spPr>
          </c:errBars>
          <c:val>
            <c:numRef>
              <c:f>Sheet1!$A$7:$L$7</c:f>
              <c:numCache>
                <c:formatCode>General</c:formatCode>
                <c:ptCount val="12"/>
                <c:pt idx="0">
                  <c:v>10.105015002143148</c:v>
                </c:pt>
                <c:pt idx="1">
                  <c:v>10.105015002143148</c:v>
                </c:pt>
                <c:pt idx="2">
                  <c:v>42.605015002143148</c:v>
                </c:pt>
                <c:pt idx="3">
                  <c:v>81.605015002143148</c:v>
                </c:pt>
                <c:pt idx="4">
                  <c:v>128.40501500214316</c:v>
                </c:pt>
                <c:pt idx="5">
                  <c:v>157.60501500214315</c:v>
                </c:pt>
                <c:pt idx="6">
                  <c:v>152.60501500214315</c:v>
                </c:pt>
                <c:pt idx="7">
                  <c:v>167.60501500214315</c:v>
                </c:pt>
                <c:pt idx="8">
                  <c:v>164.40501500214316</c:v>
                </c:pt>
                <c:pt idx="9">
                  <c:v>172.60501500214315</c:v>
                </c:pt>
                <c:pt idx="10">
                  <c:v>177.60501500214315</c:v>
                </c:pt>
                <c:pt idx="11">
                  <c:v>182.80501500214314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8-3BC6-4016-9B68-69D618D539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88127551"/>
        <c:axId val="1"/>
      </c:lineChart>
      <c:catAx>
        <c:axId val="988127551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97.60501500214315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988127551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19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15.xml.rels>&#65279;<?xml version="1.0" encoding="utf-8"?><Relationships xmlns="http://schemas.openxmlformats.org/package/2006/relationships"><Relationship Type="http://schemas.openxmlformats.org/officeDocument/2006/relationships/slide" Target="/ppt/slides/slide215.xml" Id="rId2" /><Relationship Type="http://schemas.openxmlformats.org/officeDocument/2006/relationships/notesMaster" Target="/ppt/notesMasters/notesMaster1.xml" Id="rId1" /></Relationship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75707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15.xml.rels>&#65279;<?xml version="1.0" encoding="utf-8"?><Relationships xmlns="http://schemas.openxmlformats.org/package/2006/relationships"><Relationship Type="http://schemas.openxmlformats.org/officeDocument/2006/relationships/tags" Target="/ppt/tags/tag1414.xml" Id="rId13" /><Relationship Type="http://schemas.openxmlformats.org/officeDocument/2006/relationships/tags" Target="/ppt/tags/tag1419.xml" Id="rId18" /><Relationship Type="http://schemas.openxmlformats.org/officeDocument/2006/relationships/tags" Target="/ppt/tags/tag1427.xml" Id="rId26" /><Relationship Type="http://schemas.openxmlformats.org/officeDocument/2006/relationships/tags" Target="/ppt/tags/tag1404.xml" Id="rId3" /><Relationship Type="http://schemas.openxmlformats.org/officeDocument/2006/relationships/tags" Target="/ppt/tags/tag1422.xml" Id="rId21" /><Relationship Type="http://schemas.openxmlformats.org/officeDocument/2006/relationships/oleObject" Target="/ppt/embeddings/oleObject219.bin" Id="rId34" /><Relationship Type="http://schemas.openxmlformats.org/officeDocument/2006/relationships/tags" Target="/ppt/tags/tag1408.xml" Id="rId7" /><Relationship Type="http://schemas.openxmlformats.org/officeDocument/2006/relationships/tags" Target="/ppt/tags/tag1413.xml" Id="rId12" /><Relationship Type="http://schemas.openxmlformats.org/officeDocument/2006/relationships/tags" Target="/ppt/tags/tag1418.xml" Id="rId17" /><Relationship Type="http://schemas.openxmlformats.org/officeDocument/2006/relationships/tags" Target="/ppt/tags/tag1426.xml" Id="rId25" /><Relationship Type="http://schemas.openxmlformats.org/officeDocument/2006/relationships/notesSlide" Target="/ppt/notesSlides/notesSlide215.xml" Id="rId33" /><Relationship Type="http://schemas.openxmlformats.org/officeDocument/2006/relationships/tags" Target="/ppt/tags/tag1403.xml" Id="rId2" /><Relationship Type="http://schemas.openxmlformats.org/officeDocument/2006/relationships/tags" Target="/ppt/tags/tag1417.xml" Id="rId16" /><Relationship Type="http://schemas.openxmlformats.org/officeDocument/2006/relationships/tags" Target="/ppt/tags/tag1421.xml" Id="rId20" /><Relationship Type="http://schemas.openxmlformats.org/officeDocument/2006/relationships/tags" Target="/ppt/tags/tag1430.xml" Id="rId29" /><Relationship Type="http://schemas.openxmlformats.org/officeDocument/2006/relationships/vmlDrawing" Target="/ppt/drawings/vmlDrawing219.vml" Id="rId1" /><Relationship Type="http://schemas.openxmlformats.org/officeDocument/2006/relationships/tags" Target="/ppt/tags/tag1407.xml" Id="rId6" /><Relationship Type="http://schemas.openxmlformats.org/officeDocument/2006/relationships/tags" Target="/ppt/tags/tag1412.xml" Id="rId11" /><Relationship Type="http://schemas.openxmlformats.org/officeDocument/2006/relationships/tags" Target="/ppt/tags/tag1425.xml" Id="rId24" /><Relationship Type="http://schemas.openxmlformats.org/officeDocument/2006/relationships/slideLayout" Target="/ppt/slideLayouts/slideLayout5.xml" Id="rId32" /><Relationship Type="http://schemas.openxmlformats.org/officeDocument/2006/relationships/tags" Target="/ppt/tags/tag1406.xml" Id="rId5" /><Relationship Type="http://schemas.openxmlformats.org/officeDocument/2006/relationships/tags" Target="/ppt/tags/tag1416.xml" Id="rId15" /><Relationship Type="http://schemas.openxmlformats.org/officeDocument/2006/relationships/tags" Target="/ppt/tags/tag1424.xml" Id="rId23" /><Relationship Type="http://schemas.openxmlformats.org/officeDocument/2006/relationships/tags" Target="/ppt/tags/tag1429.xml" Id="rId28" /><Relationship Type="http://schemas.openxmlformats.org/officeDocument/2006/relationships/chart" Target="/ppt/charts/chart52.xml" Id="rId36" /><Relationship Type="http://schemas.openxmlformats.org/officeDocument/2006/relationships/tags" Target="/ppt/tags/tag1411.xml" Id="rId10" /><Relationship Type="http://schemas.openxmlformats.org/officeDocument/2006/relationships/tags" Target="/ppt/tags/tag1420.xml" Id="rId19" /><Relationship Type="http://schemas.openxmlformats.org/officeDocument/2006/relationships/tags" Target="/ppt/tags/tag1432.xml" Id="rId31" /><Relationship Type="http://schemas.openxmlformats.org/officeDocument/2006/relationships/tags" Target="/ppt/tags/tag1405.xml" Id="rId4" /><Relationship Type="http://schemas.openxmlformats.org/officeDocument/2006/relationships/tags" Target="/ppt/tags/tag1410.xml" Id="rId9" /><Relationship Type="http://schemas.openxmlformats.org/officeDocument/2006/relationships/tags" Target="/ppt/tags/tag1415.xml" Id="rId14" /><Relationship Type="http://schemas.openxmlformats.org/officeDocument/2006/relationships/tags" Target="/ppt/tags/tag1423.xml" Id="rId22" /><Relationship Type="http://schemas.openxmlformats.org/officeDocument/2006/relationships/tags" Target="/ppt/tags/tag1428.xml" Id="rId27" /><Relationship Type="http://schemas.openxmlformats.org/officeDocument/2006/relationships/tags" Target="/ppt/tags/tag1431.xml" Id="rId30" /><Relationship Type="http://schemas.openxmlformats.org/officeDocument/2006/relationships/image" Target="/ppt/media/image4.emf" Id="rId35" /><Relationship Type="http://schemas.openxmlformats.org/officeDocument/2006/relationships/tags" Target="/ppt/tags/tag1409.xml" Id="rId8" /></Relationships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70835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215" name="think-cell 幻灯片" r:id="rId34" imgW="349" imgH="350" progId="TCLayout.ActiveDocument.1">
                  <p:embed/>
                </p:oleObj>
              </mc:Choice>
              <mc:Fallback>
                <p:oleObj name="think-cell 幻灯片" r:id="rId34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Time series: Candlestick, stock price</a:t>
            </a:r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29DB2F0B-807C-3BFF-C602-8E3F51B2F8C5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540372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line, error bar, candlesticks, candle, think-cell, chart, charts, graph, graphs, comment</a:t>
            </a:r>
          </a:p>
        </p:txBody>
      </p:sp>
      <p:sp>
        <p:nvSpPr>
          <p:cNvPr id="18" name="Rechteck 137">
            <a:extLst>
              <a:ext uri="{FF2B5EF4-FFF2-40B4-BE49-F238E27FC236}">
                <a16:creationId xmlns:a16="http://schemas.microsoft.com/office/drawing/2014/main" id="{08CAEA16-DD6E-611B-01F6-430198733330}"/>
              </a:ext>
            </a:extLst>
          </p:cNvPr>
          <p:cNvSpPr>
            <a:spLocks/>
          </p:cNvSpPr>
          <p:nvPr/>
        </p:nvSpPr>
        <p:spPr>
          <a:xfrm>
            <a:off x="8454706" y="1809132"/>
            <a:ext cx="3365819" cy="424876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t"/>
          <a:lstStyle/>
          <a:p>
            <a:pPr>
              <a:spcAft>
                <a:spcPts val="12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>
              <a:buClr>
                <a:srgbClr val="000000"/>
              </a:buClr>
            </a:pP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grpSp>
        <p:nvGrpSpPr>
          <p:cNvPr id="19" name="tc_columnheader">
            <a:extLst>
              <a:ext uri="{FF2B5EF4-FFF2-40B4-BE49-F238E27FC236}">
                <a16:creationId xmlns:a16="http://schemas.microsoft.com/office/drawing/2014/main" id="{88296D28-85D0-40E4-0FA4-40BE96908756}"/>
              </a:ext>
            </a:extLst>
          </p:cNvPr>
          <p:cNvGrpSpPr/>
          <p:nvPr/>
        </p:nvGrpSpPr>
        <p:grpSpPr>
          <a:xfrm>
            <a:off x="407987" y="1526560"/>
            <a:ext cx="7745413" cy="282573"/>
            <a:chOff x="407988" y="1526560"/>
            <a:chExt cx="5576400" cy="282573"/>
          </a:xfrm>
        </p:grpSpPr>
        <p:sp>
          <p:nvSpPr>
            <p:cNvPr id="20" name="tc_columnhead">
              <a:extLst>
                <a:ext uri="{FF2B5EF4-FFF2-40B4-BE49-F238E27FC236}">
                  <a16:creationId xmlns:a16="http://schemas.microsoft.com/office/drawing/2014/main" id="{5652FEBD-8EDB-85B4-F1AA-FB0E75DFBF77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a-DK" sz="1600" b="0">
                  <a:solidFill>
                    <a:schemeClr val="tx1"/>
                  </a:solidFill>
                </a:rPr>
                <a:t>Insert chart title here</a:t>
              </a:r>
              <a:endParaRPr lang="en-US" sz="1600" b="0">
                <a:solidFill>
                  <a:schemeClr val="tx1"/>
                </a:solidFill>
              </a:endParaRPr>
            </a:p>
          </p:txBody>
        </p:sp>
        <p:cxnSp>
          <p:nvCxnSpPr>
            <p:cNvPr id="21" name="tc_columnheadline">
              <a:extLst>
                <a:ext uri="{FF2B5EF4-FFF2-40B4-BE49-F238E27FC236}">
                  <a16:creationId xmlns:a16="http://schemas.microsoft.com/office/drawing/2014/main" id="{C5BAA1F2-C084-695D-E303-FA6FBA9A04E4}"/>
                </a:ext>
              </a:extLst>
            </p:cNvPr>
            <p:cNvCxnSpPr>
              <a:cxnSpLocks/>
              <a:stCxn id="20" idx="4"/>
              <a:endCxn id="20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tc_columnheader">
            <a:extLst>
              <a:ext uri="{FF2B5EF4-FFF2-40B4-BE49-F238E27FC236}">
                <a16:creationId xmlns:a16="http://schemas.microsoft.com/office/drawing/2014/main" id="{A49FE862-ABA7-8DCD-EDCC-FEEECE1E63A4}"/>
              </a:ext>
            </a:extLst>
          </p:cNvPr>
          <p:cNvGrpSpPr/>
          <p:nvPr/>
        </p:nvGrpSpPr>
        <p:grpSpPr>
          <a:xfrm>
            <a:off x="8454707" y="1526560"/>
            <a:ext cx="3365818" cy="282573"/>
            <a:chOff x="407988" y="1526560"/>
            <a:chExt cx="5576400" cy="282573"/>
          </a:xfrm>
        </p:grpSpPr>
        <p:sp>
          <p:nvSpPr>
            <p:cNvPr id="23" name="tc_columnhead">
              <a:extLst>
                <a:ext uri="{FF2B5EF4-FFF2-40B4-BE49-F238E27FC236}">
                  <a16:creationId xmlns:a16="http://schemas.microsoft.com/office/drawing/2014/main" id="{B568D603-8285-A1AA-5848-86DB9AED0F71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0">
                  <a:solidFill>
                    <a:schemeClr val="tx1"/>
                  </a:solidFill>
                </a:rPr>
                <a:t>Comments</a:t>
              </a:r>
            </a:p>
          </p:txBody>
        </p:sp>
        <p:cxnSp>
          <p:nvCxnSpPr>
            <p:cNvPr id="24" name="tc_columnheadline">
              <a:extLst>
                <a:ext uri="{FF2B5EF4-FFF2-40B4-BE49-F238E27FC236}">
                  <a16:creationId xmlns:a16="http://schemas.microsoft.com/office/drawing/2014/main" id="{9CF6B69A-AF1B-FAFF-AC27-486A01ACA84B}"/>
                </a:ext>
              </a:extLst>
            </p:cNvPr>
            <p:cNvCxnSpPr>
              <a:cxnSpLocks/>
              <a:stCxn id="23" idx="4"/>
              <a:endCxn id="23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10F01A7-9440-C6D3-851D-BBF1054945B6}"/>
              </a:ext>
            </a:extLst>
          </p:cNvPr>
          <p:cNvCxnSpPr/>
          <p:nvPr>
            <p:custDataLst>
              <p:tags r:id="rId3"/>
            </p:custDataLst>
          </p:nvPr>
        </p:nvCxnSpPr>
        <p:spPr bwMode="gray">
          <a:xfrm>
            <a:off x="835025" y="5181600"/>
            <a:ext cx="7318375" cy="0"/>
          </a:xfrm>
          <a:prstGeom prst="line">
            <a:avLst/>
          </a:prstGeom>
          <a:ln w="317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7055F6F-2EC6-CE67-BEAA-840D17BF82B2}"/>
              </a:ext>
            </a:extLst>
          </p:cNvPr>
          <p:cNvCxnSpPr/>
          <p:nvPr>
            <p:custDataLst>
              <p:tags r:id="rId4"/>
            </p:custDataLst>
          </p:nvPr>
        </p:nvCxnSpPr>
        <p:spPr bwMode="gray">
          <a:xfrm>
            <a:off x="835025" y="4537075"/>
            <a:ext cx="7318375" cy="0"/>
          </a:xfrm>
          <a:prstGeom prst="line">
            <a:avLst/>
          </a:prstGeom>
          <a:ln w="317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0008998-AF7C-5CBE-B416-DDC7D8728848}"/>
              </a:ext>
            </a:extLst>
          </p:cNvPr>
          <p:cNvCxnSpPr/>
          <p:nvPr>
            <p:custDataLst>
              <p:tags r:id="rId5"/>
            </p:custDataLst>
          </p:nvPr>
        </p:nvCxnSpPr>
        <p:spPr bwMode="gray">
          <a:xfrm>
            <a:off x="835025" y="3892550"/>
            <a:ext cx="7318375" cy="0"/>
          </a:xfrm>
          <a:prstGeom prst="line">
            <a:avLst/>
          </a:prstGeom>
          <a:ln w="317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2A2F3AA-0A6C-F973-3A2B-FF21286D2FD3}"/>
              </a:ext>
            </a:extLst>
          </p:cNvPr>
          <p:cNvCxnSpPr/>
          <p:nvPr>
            <p:custDataLst>
              <p:tags r:id="rId6"/>
            </p:custDataLst>
          </p:nvPr>
        </p:nvCxnSpPr>
        <p:spPr bwMode="gray">
          <a:xfrm>
            <a:off x="835025" y="3248025"/>
            <a:ext cx="7318375" cy="0"/>
          </a:xfrm>
          <a:prstGeom prst="line">
            <a:avLst/>
          </a:prstGeom>
          <a:ln w="317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2211170-A867-DD4B-443C-7A90E9422593}"/>
              </a:ext>
            </a:extLst>
          </p:cNvPr>
          <p:cNvCxnSpPr/>
          <p:nvPr>
            <p:custDataLst>
              <p:tags r:id="rId7"/>
            </p:custDataLst>
          </p:nvPr>
        </p:nvCxnSpPr>
        <p:spPr bwMode="gray">
          <a:xfrm>
            <a:off x="835025" y="2605088"/>
            <a:ext cx="7318375" cy="0"/>
          </a:xfrm>
          <a:prstGeom prst="line">
            <a:avLst/>
          </a:prstGeom>
          <a:ln w="317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4BE361D-9C29-14DC-D9C7-E2AF017ECC9F}"/>
              </a:ext>
            </a:extLst>
          </p:cNvPr>
          <p:cNvCxnSpPr/>
          <p:nvPr>
            <p:custDataLst>
              <p:tags r:id="rId8"/>
            </p:custDataLst>
          </p:nvPr>
        </p:nvCxnSpPr>
        <p:spPr bwMode="gray">
          <a:xfrm>
            <a:off x="835025" y="1960563"/>
            <a:ext cx="7318375" cy="0"/>
          </a:xfrm>
          <a:prstGeom prst="line">
            <a:avLst/>
          </a:prstGeom>
          <a:ln w="317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4" name="Chart 3">
            <a:extLst>
              <a:ext uri="{FF2B5EF4-FFF2-40B4-BE49-F238E27FC236}">
                <a16:creationId xmlns:a16="http://schemas.microsoft.com/office/drawing/2014/main" id="{F316CE3B-4929-4D3E-9D1E-CA26FA572CC9}"/>
              </a:ext>
            </a:extLst>
          </p:cNvPr>
          <p:cNvGraphicFramePr/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03157357"/>
              </p:ext>
            </p:extLst>
          </p:nvPr>
        </p:nvGraphicFramePr>
        <p:xfrm>
          <a:off x="752475" y="1878013"/>
          <a:ext cx="7483475" cy="3998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6"/>
          </a:graphicData>
        </a:graphic>
      </p:graphicFrame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6DC532B-CA45-EF6D-F320-4BE1E664B2F6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601662" y="5688013"/>
            <a:ext cx="1158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BFD4C5CB-5859-4D8A-870C-44BB237D068F}" type="datetime'''''''''''''0''''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</a:t>
            </a:fld>
            <a:endParaRPr lang="en-GB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1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374649" y="5075238"/>
            <a:ext cx="3429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24AF6C3-D676-44D5-8FD7-09C3D50DFBDE}" type="datetime'''''''''''''''''''''''''2''''''''''''''''''0''''''0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200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0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377825" y="4430713"/>
            <a:ext cx="3397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A42ED0D-A7ED-47FB-A455-9ADDF176FE45}" type="datetime'''''''''''2''''''''''''''''''''5''''''''0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250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376238" y="3786188"/>
            <a:ext cx="3413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184820B-C0D2-46B7-A418-CC0BB3E37326}" type="datetime'''''''''30''''''''''''''''''''''''''''''''''''''''''0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300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1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379412" y="3141663"/>
            <a:ext cx="338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1B7B1593-07DE-4A13-9DDB-B95890C0A757}" type="datetime'''''''''3''5''''0''''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350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371475" y="2498725"/>
            <a:ext cx="3460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6431A97-53C4-4F48-A704-4B10EA2C8832}" type="datetime'''''''''''''''''4''''''0''''''0''''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400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2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374649" y="1854200"/>
            <a:ext cx="3429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5A0FFD7-7175-4418-A343-29242B7C99C5}" type="datetime'''''''''''''''''''''4''5''0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450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 useBgFill="1">
        <p:nvSpPr>
          <p:cNvPr id="9" name="任意多边形: 形状 8">
            <a:extLst>
              <a:ext uri="{FF2B5EF4-FFF2-40B4-BE49-F238E27FC236}">
                <a16:creationId xmlns:a16="http://schemas.microsoft.com/office/drawing/2014/main" id="{25C8854E-1043-4B38-B9C0-CB49C7C0E52B}"/>
              </a:ext>
            </a:extLst>
          </p:cNvPr>
          <p:cNvSpPr/>
          <p:nvPr>
            <p:custDataLst>
              <p:tags r:id="rId17"/>
            </p:custDataLst>
          </p:nvPr>
        </p:nvSpPr>
        <p:spPr bwMode="auto">
          <a:xfrm>
            <a:off x="762000" y="5681663"/>
            <a:ext cx="146051" cy="96838"/>
          </a:xfrm>
          <a:custGeom>
            <a:avLst/>
            <a:gdLst/>
            <a:ahLst/>
            <a:cxnLst/>
            <a:rect l="0" t="0" r="0" b="0"/>
            <a:pathLst>
              <a:path w="146051" h="96838">
                <a:moveTo>
                  <a:pt x="0" y="39687"/>
                </a:moveTo>
                <a:lnTo>
                  <a:pt x="146050" y="0"/>
                </a:lnTo>
                <a:lnTo>
                  <a:pt x="146050" y="57150"/>
                </a:lnTo>
                <a:lnTo>
                  <a:pt x="0" y="96837"/>
                </a:lnTo>
                <a:close/>
              </a:path>
            </a:pathLst>
          </a:custGeom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1F76A8C5-3526-4008-ADD0-C94670E52994}"/>
              </a:ext>
            </a:extLst>
          </p:cNvPr>
          <p:cNvSpPr/>
          <p:nvPr>
            <p:custDataLst>
              <p:tags r:id="rId18"/>
            </p:custDataLst>
          </p:nvPr>
        </p:nvSpPr>
        <p:spPr bwMode="auto">
          <a:xfrm>
            <a:off x="762000" y="5681663"/>
            <a:ext cx="146051" cy="39688"/>
          </a:xfrm>
          <a:custGeom>
            <a:avLst/>
            <a:gdLst/>
            <a:ahLst/>
            <a:cxnLst/>
            <a:rect l="0" t="0" r="0" b="0"/>
            <a:pathLst>
              <a:path w="146051" h="39688">
                <a:moveTo>
                  <a:pt x="0" y="39687"/>
                </a:moveTo>
                <a:lnTo>
                  <a:pt x="146050" y="0"/>
                </a:lnTo>
              </a:path>
            </a:pathLst>
          </a:custGeom>
          <a:ln w="9525" cap="rnd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AE85CABF-0E82-4DE5-8E74-47D2D0AB109A}"/>
              </a:ext>
            </a:extLst>
          </p:cNvPr>
          <p:cNvSpPr/>
          <p:nvPr>
            <p:custDataLst>
              <p:tags r:id="rId19"/>
            </p:custDataLst>
          </p:nvPr>
        </p:nvSpPr>
        <p:spPr bwMode="auto">
          <a:xfrm>
            <a:off x="762000" y="5738813"/>
            <a:ext cx="146051" cy="39688"/>
          </a:xfrm>
          <a:custGeom>
            <a:avLst/>
            <a:gdLst/>
            <a:ahLst/>
            <a:cxnLst/>
            <a:rect l="0" t="0" r="0" b="0"/>
            <a:pathLst>
              <a:path w="146051" h="39688">
                <a:moveTo>
                  <a:pt x="0" y="39687"/>
                </a:moveTo>
                <a:lnTo>
                  <a:pt x="146050" y="0"/>
                </a:lnTo>
              </a:path>
            </a:pathLst>
          </a:custGeom>
          <a:ln w="9525" cap="rnd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5DEB7223-CA87-01B2-E5A3-786F9CBCC3DB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977900" y="5853113"/>
            <a:ext cx="3254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F8CB265-84BA-42F9-B4FF-9E1E7C53697F}" type="datetime'J''''''''a''''''''''''''''''''''''n'''''''''''''''''''''''">
              <a:rPr lang="en-GB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</a:t>
            </a:fld>
            <a:endParaRPr lang="en-GB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5A986984-3998-9CEF-D741-83CF04BB72E2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1581150" y="5853113"/>
            <a:ext cx="338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50A6ED8-241D-4F66-8BB0-CD0577B8F2DA}" type="datetime'''F''''''''''''''''''''''''''e''''''''''''''''''''b'''''">
              <a:rPr lang="en-GB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Feb</a:t>
            </a:fld>
            <a:endParaRPr lang="en-GB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D3CCD6D9-EA9B-397B-2B74-85A3C70275E7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2184400" y="5853113"/>
            <a:ext cx="3492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1A26E562-5570-4F6C-BED5-60F0220665B2}" type="datetime'''''M''''''''''''ar'''''''''''''''''''''''">
              <a:rPr lang="en-GB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Mar</a:t>
            </a:fld>
            <a:endParaRPr lang="en-GB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56129F2A-BB3F-A39F-5604-8F64F1BAB39A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2811462" y="5853113"/>
            <a:ext cx="3175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4835695-780D-4B52-A8F4-8A255F8E9993}" type="datetime'''''''''''A''''''''p''''''''''''r'''''''''''''">
              <a:rPr lang="en-GB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Apr</a:t>
            </a:fld>
            <a:endParaRPr lang="en-GB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7A1FACB-8F64-F3F4-60EC-467A974242E7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3392487" y="5853113"/>
            <a:ext cx="3762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20BDCB07-9A97-46DA-9CC2-27B4F3E60846}" type="datetime'''''''''''''''''''''''''''''M''''a''''''y'''''''''''''">
              <a:rPr lang="en-GB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May</a:t>
            </a:fld>
            <a:endParaRPr lang="en-GB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7916C7AE-F4F3-4EF6-17DE-14875473A55D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4029075" y="5853113"/>
            <a:ext cx="3222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76384BC-37E5-4ADE-85AA-348BBA424A49}" type="datetime'''''''''''''''''J''''''''u''n'''''''''''''''''''">
              <a:rPr lang="en-GB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Jun</a:t>
            </a:fld>
            <a:endParaRPr lang="en-GB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96E7FC1-4DB8-A351-1AFB-B26C98C464CC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4667250" y="5853113"/>
            <a:ext cx="2651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7DB10CD-5BBB-430B-8130-2F728601FCAF}" type="datetime'''''''J''''''''''''''''''''u''''''''''''l'''''''">
              <a:rPr lang="en-GB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</a:t>
            </a:fld>
            <a:endParaRPr lang="en-GB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289DFF4B-8121-DE59-8D73-5FA74D65D195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5230812" y="5853113"/>
            <a:ext cx="3556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0BE0D03D-0967-41B0-9D7F-165A908ACCB6}" type="datetime'''''''A''''''''''''''''''''''u''''''g'''''''''">
              <a:rPr lang="en-GB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Aug</a:t>
            </a:fld>
            <a:endParaRPr lang="en-GB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46B61276-622E-4416-185F-CEFB89D0F9C1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5846762" y="5853113"/>
            <a:ext cx="3429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4C9C30F-B0AA-4D28-BED2-4B596246D56F}" type="datetime'''''''S''''''''''''''''''''''''''''''''ep'''''''''''">
              <a:rPr lang="en-GB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</a:t>
            </a:fld>
            <a:endParaRPr lang="en-GB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138D4981-EFD9-D31B-9C1B-C44FAFA711C9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6467474" y="5853113"/>
            <a:ext cx="3238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882341E1-47CC-4AE1-ADC1-A86F6B55B43A}" type="datetime'''''''O''''''c''''''''t'''''''''''''''">
              <a:rPr lang="en-GB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Oct</a:t>
            </a:fld>
            <a:endParaRPr lang="en-GB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B76D0D2C-9082-029F-8851-804D626C31F7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auto">
          <a:xfrm>
            <a:off x="7064374" y="5853113"/>
            <a:ext cx="3508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9635E94-FD08-49F3-9B11-5CF618D1BBF9}" type="datetime'''''No''''''''''''''''v'''''">
              <a:rPr lang="en-GB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Nov</a:t>
            </a:fld>
            <a:endParaRPr lang="en-GB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1FD817A2-F37B-4253-47EB-C635875FDE35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7672388" y="5853113"/>
            <a:ext cx="3540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2A8541F9-2155-4DE5-ABED-79A5D3299838}" type="datetime'''''''''''D''e''''''''''''''''''''''''''''''''''c'">
              <a:rPr lang="en-GB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Dec</a:t>
            </a:fld>
            <a:endParaRPr lang="en-GB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59F156-EB9B-CB5F-9CC0-CD17BB29EFFD}"/>
              </a:ext>
            </a:extLst>
          </p:cNvPr>
          <p:cNvSpPr>
            <a:spLocks/>
          </p:cNvSpPr>
          <p:nvPr/>
        </p:nvSpPr>
        <p:spPr>
          <a:xfrm>
            <a:off x="8811108" y="-3206650"/>
            <a:ext cx="4575600" cy="376602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r>
              <a:rPr lang="en-US" sz="1200" u="sng">
                <a:solidFill>
                  <a:schemeClr val="tx1"/>
                </a:solidFill>
              </a:rPr>
              <a:t>This slide contains a </a:t>
            </a:r>
            <a:r>
              <a:rPr lang="en-US" sz="1200" b="1" u="sng">
                <a:solidFill>
                  <a:schemeClr val="tx1"/>
                </a:solidFill>
              </a:rPr>
              <a:t>think-cell line chart</a:t>
            </a:r>
            <a:r>
              <a:rPr lang="en-US" sz="1200" u="sng">
                <a:solidFill>
                  <a:schemeClr val="tx1"/>
                </a:solidFill>
              </a:rPr>
              <a:t>.</a:t>
            </a:r>
            <a:endParaRPr lang="en-US" sz="1200" u="sng">
              <a:solidFill>
                <a:schemeClr val="tx1"/>
              </a:solidFill>
              <a:cs typeface="Arial"/>
            </a:endParaRPr>
          </a:p>
          <a:p>
            <a:r>
              <a:rPr lang="en-US" sz="1200">
                <a:solidFill>
                  <a:schemeClr val="tx1"/>
                </a:solidFill>
                <a:cs typeface="Arial"/>
              </a:rPr>
              <a:t>To </a:t>
            </a:r>
            <a:r>
              <a:rPr lang="en-US" sz="1200" b="1">
                <a:solidFill>
                  <a:schemeClr val="tx1"/>
                </a:solidFill>
                <a:cs typeface="Arial"/>
              </a:rPr>
              <a:t>create a candlestick chart</a:t>
            </a:r>
            <a:r>
              <a:rPr lang="en-US" sz="1200">
                <a:solidFill>
                  <a:schemeClr val="tx1"/>
                </a:solidFill>
                <a:cs typeface="Arial"/>
              </a:rPr>
              <a:t>, first insert a line chart.</a:t>
            </a:r>
          </a:p>
          <a:p>
            <a:r>
              <a:rPr lang="en-US" sz="1200">
                <a:solidFill>
                  <a:schemeClr val="tx1"/>
                </a:solidFill>
                <a:cs typeface="Arial"/>
              </a:rPr>
              <a:t>Next, to </a:t>
            </a:r>
            <a:r>
              <a:rPr lang="en-US" sz="1200" b="1">
                <a:solidFill>
                  <a:schemeClr val="tx1"/>
                </a:solidFill>
                <a:cs typeface="Arial"/>
              </a:rPr>
              <a:t>create boxes</a:t>
            </a:r>
            <a:r>
              <a:rPr lang="en-US" sz="1200">
                <a:solidFill>
                  <a:schemeClr val="tx1"/>
                </a:solidFill>
                <a:cs typeface="Arial"/>
              </a:rPr>
              <a:t>, follow these steps:</a:t>
            </a:r>
          </a:p>
          <a:p>
            <a:pPr marL="171450" indent="-171450">
              <a:buFont typeface="Arial"/>
              <a:buChar char="•"/>
            </a:pPr>
            <a:r>
              <a:rPr lang="en-US" sz="1200">
                <a:solidFill>
                  <a:schemeClr val="tx1"/>
                </a:solidFill>
                <a:cs typeface="Arial"/>
              </a:rPr>
              <a:t>In the chart's datasheet, enter a series representing the upper quartile and a series representing the lower quartile.</a:t>
            </a:r>
          </a:p>
          <a:p>
            <a:pPr marL="171450" indent="-171450">
              <a:buFont typeface="Arial"/>
              <a:buChar char="•"/>
            </a:pPr>
            <a:r>
              <a:rPr lang="en-US" sz="1200">
                <a:solidFill>
                  <a:schemeClr val="tx1"/>
                </a:solidFill>
                <a:cs typeface="Arial"/>
              </a:rPr>
              <a:t>In the chart, select both series' lines. Right-click a line to open the context menu. Select </a:t>
            </a:r>
            <a:r>
              <a:rPr lang="en-US" sz="1200" b="1">
                <a:solidFill>
                  <a:schemeClr val="tx1"/>
                </a:solidFill>
                <a:cs typeface="Arial"/>
              </a:rPr>
              <a:t>Add Error Bars</a:t>
            </a:r>
            <a:r>
              <a:rPr lang="en-US" sz="1200">
                <a:solidFill>
                  <a:schemeClr val="tx1"/>
                </a:solidFill>
                <a:cs typeface="Arial"/>
              </a:rPr>
              <a:t>.</a:t>
            </a:r>
          </a:p>
          <a:p>
            <a:pPr marL="171450" indent="-171450">
              <a:buFont typeface="Arial"/>
              <a:buChar char="•"/>
            </a:pPr>
            <a:r>
              <a:rPr lang="en-US" sz="1200">
                <a:solidFill>
                  <a:schemeClr val="tx1"/>
                </a:solidFill>
                <a:cs typeface="Arial"/>
              </a:rPr>
              <a:t>Click the bars to open the mini toolbar. Adjust the thickness and color of the bars.</a:t>
            </a:r>
          </a:p>
          <a:p>
            <a:r>
              <a:rPr lang="en-US" sz="1200">
                <a:solidFill>
                  <a:schemeClr val="tx1"/>
                </a:solidFill>
                <a:cs typeface="Arial"/>
              </a:rPr>
              <a:t>Next, to </a:t>
            </a:r>
            <a:r>
              <a:rPr lang="en-US" sz="1200" b="1">
                <a:solidFill>
                  <a:schemeClr val="tx1"/>
                </a:solidFill>
                <a:cs typeface="Arial"/>
              </a:rPr>
              <a:t>create whiskers</a:t>
            </a:r>
            <a:r>
              <a:rPr lang="en-US" sz="1200">
                <a:solidFill>
                  <a:schemeClr val="tx1"/>
                </a:solidFill>
                <a:cs typeface="Arial"/>
              </a:rPr>
              <a:t>, follow these steps:</a:t>
            </a:r>
          </a:p>
          <a:p>
            <a:pPr marL="171450" indent="-171450">
              <a:buFont typeface="Arial"/>
              <a:buChar char="•"/>
            </a:pPr>
            <a:r>
              <a:rPr lang="en-US" sz="1200">
                <a:solidFill>
                  <a:schemeClr val="tx1"/>
                </a:solidFill>
                <a:cs typeface="Arial"/>
              </a:rPr>
              <a:t>In the datasheet, enter a series representing the max. values and a series representing the min. values.</a:t>
            </a:r>
          </a:p>
          <a:p>
            <a:pPr marL="171450" indent="-171450">
              <a:buFont typeface="Arial"/>
              <a:buChar char="•"/>
            </a:pPr>
            <a:r>
              <a:rPr lang="en-US" sz="1200">
                <a:solidFill>
                  <a:schemeClr val="tx1"/>
                </a:solidFill>
                <a:cs typeface="Arial"/>
              </a:rPr>
              <a:t>Create another set of error bars from these series.</a:t>
            </a:r>
            <a:endParaRPr lang="en-US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200">
                <a:solidFill>
                  <a:schemeClr val="tx1"/>
                </a:solidFill>
                <a:cs typeface="Arial"/>
              </a:rPr>
              <a:t>In the error bars' mini toolbar, in the marker style menu, select </a:t>
            </a:r>
            <a:r>
              <a:rPr lang="en-US" sz="1200" b="1">
                <a:solidFill>
                  <a:schemeClr val="tx1"/>
                </a:solidFill>
                <a:cs typeface="Arial"/>
              </a:rPr>
              <a:t>Long Bar</a:t>
            </a:r>
            <a:r>
              <a:rPr lang="en-US" sz="1200">
                <a:solidFill>
                  <a:schemeClr val="tx1"/>
                </a:solidFill>
                <a:cs typeface="Arial"/>
              </a:rPr>
              <a:t>.</a:t>
            </a:r>
          </a:p>
          <a:p>
            <a:r>
              <a:rPr lang="en-US" sz="1200">
                <a:solidFill>
                  <a:schemeClr val="tx1"/>
                </a:solidFill>
                <a:cs typeface="Arial"/>
              </a:rPr>
              <a:t>Finally, to </a:t>
            </a:r>
            <a:r>
              <a:rPr lang="en-US" sz="1200" b="1">
                <a:solidFill>
                  <a:schemeClr val="tx1"/>
                </a:solidFill>
                <a:cs typeface="Arial"/>
              </a:rPr>
              <a:t>create median markers</a:t>
            </a:r>
            <a:r>
              <a:rPr lang="en-US" sz="1200">
                <a:solidFill>
                  <a:schemeClr val="tx1"/>
                </a:solidFill>
                <a:cs typeface="Arial"/>
              </a:rPr>
              <a:t>, follow these steps:</a:t>
            </a:r>
          </a:p>
          <a:p>
            <a:pPr marL="171450" indent="-171450">
              <a:buFont typeface="Arial,Sans-Serif"/>
              <a:buChar char="•"/>
            </a:pPr>
            <a:r>
              <a:rPr lang="en-US" sz="1200">
                <a:solidFill>
                  <a:schemeClr val="tx1"/>
                </a:solidFill>
                <a:cs typeface="Arial"/>
              </a:rPr>
              <a:t>In the datasheet, enter a series representing the marker values.</a:t>
            </a:r>
          </a:p>
          <a:p>
            <a:pPr marL="171450" indent="-171450">
              <a:buFont typeface="Arial,Sans-Serif"/>
              <a:buChar char="•"/>
            </a:pPr>
            <a:r>
              <a:rPr lang="en-US" sz="1200">
                <a:solidFill>
                  <a:schemeClr val="tx1"/>
                </a:solidFill>
                <a:cs typeface="Arial"/>
              </a:rPr>
              <a:t>In the chart, click the series line to open the mini toolbar. Select </a:t>
            </a:r>
            <a:r>
              <a:rPr lang="en-US" sz="1200" b="1">
                <a:solidFill>
                  <a:schemeClr val="tx1"/>
                </a:solidFill>
                <a:cs typeface="Arial"/>
              </a:rPr>
              <a:t>No Line</a:t>
            </a:r>
            <a:r>
              <a:rPr lang="en-US" sz="1200">
                <a:solidFill>
                  <a:schemeClr val="tx1"/>
                </a:solidFill>
                <a:cs typeface="Arial"/>
              </a:rPr>
              <a:t>. Add markers, and style as desired.</a:t>
            </a:r>
          </a:p>
        </p:txBody>
      </p:sp>
    </p:spTree>
    <p:extLst>
      <p:ext uri="{BB962C8B-B14F-4D97-AF65-F5344CB8AC3E}">
        <p14:creationId xmlns:p14="http://schemas.microsoft.com/office/powerpoint/2010/main" val="31001962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nKNF5Z8A.vVG.6f3O1Tw"/>
</p:tagLst>
</file>

<file path=ppt/tags/tag1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803_ZuNFQGMADdGGYmyqQ"/>
</p:tagLst>
</file>

<file path=ppt/tags/tag1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2qOLNFQGMYOqD6igjuzTw"/>
</p:tagLst>
</file>

<file path=ppt/tags/tag1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xJrwQaDJT87dnucOEmi0g"/>
</p:tagLst>
</file>

<file path=ppt/tags/tag1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oDjrjbxXgnF_5NqFUpASw"/>
</p:tagLst>
</file>

<file path=ppt/tags/tag1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zrCrQOWYA0BcG5X7RlFPg"/>
</p:tagLst>
</file>

<file path=ppt/tags/tag1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1fdH4.2.JnTV.yy7_yKcQ"/>
</p:tagLst>
</file>

<file path=ppt/tags/tag1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g_wxbRAdTyPsEZFZWWQbQ"/>
</p:tagLst>
</file>

<file path=ppt/tags/tag1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sErab4XSIeL22P79pLcqw"/>
</p:tagLst>
</file>

<file path=ppt/tags/tag1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018tBpidJpI.x4X6J.03g"/>
</p:tagLst>
</file>

<file path=ppt/tags/tag1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ULrRaa6dgSKmLt9GRUtpg"/>
</p:tagLst>
</file>

<file path=ppt/tags/tag1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XtA7KInJI3zItxI3i0hQ"/>
</p:tagLst>
</file>

<file path=ppt/tags/tag1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BGaONTvKVA3uEIQHcxobw"/>
</p:tagLst>
</file>

<file path=ppt/tags/tag1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MU9vfminZtDJrzyCZGwuQ"/>
</p:tagLst>
</file>

<file path=ppt/tags/tag1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lLwJ4.GHlXszieciLhqlQ"/>
</p:tagLst>
</file>

<file path=ppt/tags/tag1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32vBggjtiDk4t1JzfoDwQ"/>
</p:tagLst>
</file>

<file path=ppt/tags/tag1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n92dG4b8TYaDtpPp5ZjbQ"/>
</p:tagLst>
</file>

<file path=ppt/tags/tag1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fT42K6bHrTTn6GnjFGaYw"/>
</p:tagLst>
</file>

<file path=ppt/tags/tag1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qoRTGD0k.gVI_95Vf19lg"/>
</p:tagLst>
</file>

<file path=ppt/tags/tag1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ndASvZZ8pJ_HpewMgSpg"/>
</p:tagLst>
</file>

<file path=ppt/tags/tag1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fh.9KsEDpkYoqJKUZadIg"/>
</p:tagLst>
</file>

<file path=ppt/tags/tag1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uIZYkQXMdp3vwtY5500wg"/>
</p:tagLst>
</file>

<file path=ppt/tags/tag1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wQK6ZRKT5t_stKksa5_7g"/>
</p:tagLst>
</file>

<file path=ppt/tags/tag1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Cw1OgNeXgHGXRkFSrfsog"/>
</p:tagLst>
</file>

<file path=ppt/tags/tag1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F41uHPeE4MuPXvrSyIqcQ"/>
</p:tagLst>
</file>

<file path=ppt/tags/tag1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f5hoX0M0ZYUpjOXXe0ig"/>
</p:tagLst>
</file>

<file path=ppt/tags/tag1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lbvSKB6wK9PQcmYXlzY0A"/>
</p:tagLst>
</file>

<file path=ppt/tags/tag1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E4KBSZiLKcMtsItA.ht7Q"/>
</p:tagLst>
</file>

<file path=ppt/tags/tag1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ihDm.i9oVf1p3zXLoHdS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