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217.xml" ContentType="application/vnd.openxmlformats-officedocument.presentationml.slide+xml"/>
  <Override PartName="/ppt/tags/tag1522.xml" ContentType="application/vnd.openxmlformats-officedocument.presentationml.tags+xml"/>
  <Override PartName="/ppt/tags/tag1517.xml" ContentType="application/vnd.openxmlformats-officedocument.presentationml.tags+xml"/>
  <Override PartName="/ppt/tags/tag1530.xml" ContentType="application/vnd.openxmlformats-officedocument.presentationml.tags+xml"/>
  <Override PartName="/ppt/tags/tag1538.xml" ContentType="application/vnd.openxmlformats-officedocument.presentationml.tags+xml"/>
  <Override PartName="/ppt/tags/tag1543.xml" ContentType="application/vnd.openxmlformats-officedocument.presentationml.tags+xml"/>
  <Override PartName="/ppt/tags/tag1546.xml" ContentType="application/vnd.openxmlformats-officedocument.presentationml.tags+xml"/>
  <Override PartName="/ppt/tags/tag1551.xml" ContentType="application/vnd.openxmlformats-officedocument.presentationml.tags+xml"/>
  <Override PartName="/ppt/tags/tag1559.xml" ContentType="application/vnd.openxmlformats-officedocument.presentationml.tags+xml"/>
  <Override PartName="/ppt/tags/tag1503.xml" ContentType="application/vnd.openxmlformats-officedocument.presentationml.tags+xml"/>
  <Override PartName="/ppt/tags/tag1498.xml" ContentType="application/vnd.openxmlformats-officedocument.presentationml.tags+xml"/>
  <Override PartName="/ppt/tags/tag1512.xml" ContentType="application/vnd.openxmlformats-officedocument.presentationml.tags+xml"/>
  <Override PartName="/ppt/tags/tag1525.xml" ContentType="application/vnd.openxmlformats-officedocument.presentationml.tags+xml"/>
  <Override PartName="/ppt/tags/tag1507.xml" ContentType="application/vnd.openxmlformats-officedocument.presentationml.tags+xml"/>
  <Override PartName="/ppt/tags/tag1520.xml" ContentType="application/vnd.openxmlformats-officedocument.presentationml.tags+xml"/>
  <Override PartName="/ppt/tags/tag1528.xml" ContentType="application/vnd.openxmlformats-officedocument.presentationml.tags+xml"/>
  <Override PartName="/ppt/tags/tag1533.xml" ContentType="application/vnd.openxmlformats-officedocument.presentationml.tags+xml"/>
  <Override PartName="/ppt/tags/tag1536.xml" ContentType="application/vnd.openxmlformats-officedocument.presentationml.tags+xml"/>
  <Override PartName="/ppt/tags/tag1541.xml" ContentType="application/vnd.openxmlformats-officedocument.presentationml.tags+xml"/>
  <Override PartName="/ppt/tags/tag1549.xml" ContentType="application/vnd.openxmlformats-officedocument.presentationml.tags+xml"/>
  <Override PartName="/ppt/tags/tag1554.xml" ContentType="application/vnd.openxmlformats-officedocument.presentationml.tags+xml"/>
  <Override PartName="/ppt/tags/tag1501.xml" ContentType="application/vnd.openxmlformats-officedocument.presentationml.tags+xml"/>
  <Override PartName="/ppt/tags/tag1557.xml" ContentType="application/vnd.openxmlformats-officedocument.presentationml.tags+xml"/>
  <Override PartName="/ppt/tags/tag1515.xml" ContentType="application/vnd.openxmlformats-officedocument.presentationml.tags+xml"/>
  <Override PartName="/ppt/tags/tag1510.xml" ContentType="application/vnd.openxmlformats-officedocument.presentationml.tags+xml"/>
  <Override PartName="/ppt/tags/tag1518.xml" ContentType="application/vnd.openxmlformats-officedocument.presentationml.tags+xml"/>
  <Override PartName="/ppt/tags/tag1523.xml" ContentType="application/vnd.openxmlformats-officedocument.presentationml.tags+xml"/>
  <Override PartName="/ppt/tags/tag1526.xml" ContentType="application/vnd.openxmlformats-officedocument.presentationml.tags+xml"/>
  <Override PartName="/ppt/tags/tag1531.xml" ContentType="application/vnd.openxmlformats-officedocument.presentationml.tags+xml"/>
  <Override PartName="/ppt/tags/tag1539.xml" ContentType="application/vnd.openxmlformats-officedocument.presentationml.tags+xml"/>
  <Override PartName="/ppt/tags/tag1544.xml" ContentType="application/vnd.openxmlformats-officedocument.presentationml.tags+xml"/>
  <Override PartName="/ppt/tags/tag1552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504.xml" ContentType="application/vnd.openxmlformats-officedocument.presentationml.tags+xml"/>
  <Override PartName="/ppt/tags/tag1547.xml" ContentType="application/vnd.openxmlformats-officedocument.presentationml.tags+xml"/>
  <Override PartName="/ppt/tags/tag1499.xml" ContentType="application/vnd.openxmlformats-officedocument.presentationml.tags+xml"/>
  <Override PartName="/ppt/tags/tag1508.xml" ContentType="application/vnd.openxmlformats-officedocument.presentationml.tags+xml"/>
  <Override PartName="/ppt/tags/tag1513.xml" ContentType="application/vnd.openxmlformats-officedocument.presentationml.tags+xml"/>
  <Override PartName="/ppt/tags/tag1521.xml" ContentType="application/vnd.openxmlformats-officedocument.presentationml.tags+xml"/>
  <Override PartName="/ppt/tags/tag1529.xml" ContentType="application/vnd.openxmlformats-officedocument.presentationml.tags+xml"/>
  <Override PartName="/ppt/tags/tag1534.xml" ContentType="application/vnd.openxmlformats-officedocument.presentationml.tags+xml"/>
  <Override PartName="/ppt/tags/tag1542.xml" ContentType="application/vnd.openxmlformats-officedocument.presentationml.tags+xml"/>
  <Override PartName="/ppt/tags/tag1555.xml" ContentType="application/vnd.openxmlformats-officedocument.presentationml.tags+xml"/>
  <Override PartName="/ppt/tags/tag1516.xml" ContentType="application/vnd.openxmlformats-officedocument.presentationml.tags+xml"/>
  <Override PartName="/ppt/tags/tag1537.xml" ContentType="application/vnd.openxmlformats-officedocument.presentationml.tags+xml"/>
  <Override PartName="/ppt/tags/tag1550.xml" ContentType="application/vnd.openxmlformats-officedocument.presentationml.tags+xml"/>
  <Override PartName="/ppt/tags/tag1558.xml" ContentType="application/vnd.openxmlformats-officedocument.presentationml.tags+xml"/>
  <Override PartName="/ppt/tags/tag1502.xml" ContentType="application/vnd.openxmlformats-officedocument.presentationml.tags+xml"/>
  <Override PartName="/ppt/tags/tag1511.xml" ContentType="application/vnd.openxmlformats-officedocument.presentationml.tags+xml"/>
  <Override PartName="/ppt/tags/tag1519.xml" ContentType="application/vnd.openxmlformats-officedocument.presentationml.tags+xml"/>
  <Override PartName="/ppt/tags/tag1524.xml" ContentType="application/vnd.openxmlformats-officedocument.presentationml.tags+xml"/>
  <Override PartName="/ppt/tags/tag1532.xml" ContentType="application/vnd.openxmlformats-officedocument.presentationml.tags+xml"/>
  <Override PartName="/ppt/tags/tag1545.xml" ContentType="application/vnd.openxmlformats-officedocument.presentationml.tags+xml"/>
  <Override PartName="/ppt/tags/tag1553.xml" ContentType="application/vnd.openxmlformats-officedocument.presentationml.tags+xml"/>
  <Override PartName="/ppt/tags/tag1506.xml" ContentType="application/vnd.openxmlformats-officedocument.presentationml.tags+xml"/>
  <Override PartName="/ppt/tags/tag1527.xml" ContentType="application/vnd.openxmlformats-officedocument.presentationml.tags+xml"/>
  <Override PartName="/ppt/tags/tag1540.xml" ContentType="application/vnd.openxmlformats-officedocument.presentationml.tags+xml"/>
  <Override PartName="/ppt/tags/tag1548.xml" ContentType="application/vnd.openxmlformats-officedocument.presentationml.tags+xml"/>
  <Override PartName="/ppt/tags/tag1556.xml" ContentType="application/vnd.openxmlformats-officedocument.presentationml.tags+xml"/>
  <Override PartName="/ppt/notesSlides/notesSlide21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500.xml" ContentType="application/vnd.openxmlformats-officedocument.presentationml.tags+xml"/>
  <Override PartName="/ppt/tags/tag1505.xml" ContentType="application/vnd.openxmlformats-officedocument.presentationml.tags+xml"/>
  <Override PartName="/ppt/tags/tag1509.xml" ContentType="application/vnd.openxmlformats-officedocument.presentationml.tags+xml"/>
  <Override PartName="/ppt/tags/tag1514.xml" ContentType="application/vnd.openxmlformats-officedocument.presentationml.tags+xml"/>
  <Override PartName="/ppt/tags/tag1535.xml" ContentType="application/vnd.openxmlformats-officedocument.presentationml.tags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40" r:id="rId22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217.xml" Id="rId220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2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17.xml.rels>&#65279;<?xml version="1.0" encoding="utf-8"?><Relationships xmlns="http://schemas.openxmlformats.org/package/2006/relationships"><Relationship Type="http://schemas.openxmlformats.org/officeDocument/2006/relationships/slide" Target="/ppt/slides/slide217.xml" Id="rId2" /><Relationship Type="http://schemas.openxmlformats.org/officeDocument/2006/relationships/notesMaster" Target="/ppt/notesMasters/notesMaster1.xml" Id="rId1" /></Relationship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342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17.xml.rels>&#65279;<?xml version="1.0" encoding="utf-8"?><Relationships xmlns="http://schemas.openxmlformats.org/package/2006/relationships"><Relationship Type="http://schemas.openxmlformats.org/officeDocument/2006/relationships/tags" Target="/ppt/tags/tag1522.xml" Id="rId26" /><Relationship Type="http://schemas.openxmlformats.org/officeDocument/2006/relationships/tags" Target="/ppt/tags/tag1517.xml" Id="rId21" /><Relationship Type="http://schemas.openxmlformats.org/officeDocument/2006/relationships/tags" Target="/ppt/tags/tag1530.xml" Id="rId34" /><Relationship Type="http://schemas.openxmlformats.org/officeDocument/2006/relationships/tags" Target="/ppt/tags/tag1538.xml" Id="rId42" /><Relationship Type="http://schemas.openxmlformats.org/officeDocument/2006/relationships/tags" Target="/ppt/tags/tag1543.xml" Id="rId47" /><Relationship Type="http://schemas.openxmlformats.org/officeDocument/2006/relationships/tags" Target="/ppt/tags/tag1546.xml" Id="rId50" /><Relationship Type="http://schemas.openxmlformats.org/officeDocument/2006/relationships/tags" Target="/ppt/tags/tag1551.xml" Id="rId55" /><Relationship Type="http://schemas.openxmlformats.org/officeDocument/2006/relationships/tags" Target="/ppt/tags/tag1559.xml" Id="rId63" /><Relationship Type="http://schemas.openxmlformats.org/officeDocument/2006/relationships/tags" Target="/ppt/tags/tag1503.xml" Id="rId7" /><Relationship Type="http://schemas.openxmlformats.org/officeDocument/2006/relationships/tags" Target="/ppt/tags/tag1498.xml" Id="rId2" /><Relationship Type="http://schemas.openxmlformats.org/officeDocument/2006/relationships/tags" Target="/ppt/tags/tag1512.xml" Id="rId16" /><Relationship Type="http://schemas.openxmlformats.org/officeDocument/2006/relationships/tags" Target="/ppt/tags/tag1525.xml" Id="rId29" /><Relationship Type="http://schemas.openxmlformats.org/officeDocument/2006/relationships/tags" Target="/ppt/tags/tag1507.xml" Id="rId11" /><Relationship Type="http://schemas.openxmlformats.org/officeDocument/2006/relationships/tags" Target="/ppt/tags/tag1520.xml" Id="rId24" /><Relationship Type="http://schemas.openxmlformats.org/officeDocument/2006/relationships/tags" Target="/ppt/tags/tag1528.xml" Id="rId32" /><Relationship Type="http://schemas.openxmlformats.org/officeDocument/2006/relationships/tags" Target="/ppt/tags/tag1533.xml" Id="rId37" /><Relationship Type="http://schemas.openxmlformats.org/officeDocument/2006/relationships/tags" Target="/ppt/tags/tag1536.xml" Id="rId40" /><Relationship Type="http://schemas.openxmlformats.org/officeDocument/2006/relationships/tags" Target="/ppt/tags/tag1541.xml" Id="rId45" /><Relationship Type="http://schemas.openxmlformats.org/officeDocument/2006/relationships/tags" Target="/ppt/tags/tag1549.xml" Id="rId53" /><Relationship Type="http://schemas.openxmlformats.org/officeDocument/2006/relationships/tags" Target="/ppt/tags/tag1554.xml" Id="rId58" /><Relationship Type="http://schemas.openxmlformats.org/officeDocument/2006/relationships/oleObject" Target="/ppt/embeddings/oleObject221.bin" Id="rId66" /><Relationship Type="http://schemas.openxmlformats.org/officeDocument/2006/relationships/tags" Target="/ppt/tags/tag1501.xml" Id="rId5" /><Relationship Type="http://schemas.openxmlformats.org/officeDocument/2006/relationships/tags" Target="/ppt/tags/tag1557.xml" Id="rId61" /><Relationship Type="http://schemas.openxmlformats.org/officeDocument/2006/relationships/tags" Target="/ppt/tags/tag1515.xml" Id="rId19" /><Relationship Type="http://schemas.openxmlformats.org/officeDocument/2006/relationships/tags" Target="/ppt/tags/tag1510.xml" Id="rId14" /><Relationship Type="http://schemas.openxmlformats.org/officeDocument/2006/relationships/tags" Target="/ppt/tags/tag1518.xml" Id="rId22" /><Relationship Type="http://schemas.openxmlformats.org/officeDocument/2006/relationships/tags" Target="/ppt/tags/tag1523.xml" Id="rId27" /><Relationship Type="http://schemas.openxmlformats.org/officeDocument/2006/relationships/tags" Target="/ppt/tags/tag1526.xml" Id="rId30" /><Relationship Type="http://schemas.openxmlformats.org/officeDocument/2006/relationships/tags" Target="/ppt/tags/tag1531.xml" Id="rId35" /><Relationship Type="http://schemas.openxmlformats.org/officeDocument/2006/relationships/tags" Target="/ppt/tags/tag1539.xml" Id="rId43" /><Relationship Type="http://schemas.openxmlformats.org/officeDocument/2006/relationships/tags" Target="/ppt/tags/tag1544.xml" Id="rId48" /><Relationship Type="http://schemas.openxmlformats.org/officeDocument/2006/relationships/tags" Target="/ppt/tags/tag1552.xml" Id="rId56" /><Relationship Type="http://schemas.openxmlformats.org/officeDocument/2006/relationships/slideLayout" Target="/ppt/slideLayouts/slideLayout5.xml" Id="rId64" /><Relationship Type="http://schemas.openxmlformats.org/officeDocument/2006/relationships/tags" Target="/ppt/tags/tag1504.xml" Id="rId8" /><Relationship Type="http://schemas.openxmlformats.org/officeDocument/2006/relationships/tags" Target="/ppt/tags/tag1547.xml" Id="rId51" /><Relationship Type="http://schemas.openxmlformats.org/officeDocument/2006/relationships/tags" Target="/ppt/tags/tag1499.xml" Id="rId3" /><Relationship Type="http://schemas.openxmlformats.org/officeDocument/2006/relationships/tags" Target="/ppt/tags/tag1508.xml" Id="rId12" /><Relationship Type="http://schemas.openxmlformats.org/officeDocument/2006/relationships/tags" Target="/ppt/tags/tag1513.xml" Id="rId17" /><Relationship Type="http://schemas.openxmlformats.org/officeDocument/2006/relationships/tags" Target="/ppt/tags/tag1521.xml" Id="rId25" /><Relationship Type="http://schemas.openxmlformats.org/officeDocument/2006/relationships/tags" Target="/ppt/tags/tag1529.xml" Id="rId33" /><Relationship Type="http://schemas.openxmlformats.org/officeDocument/2006/relationships/tags" Target="/ppt/tags/tag1534.xml" Id="rId38" /><Relationship Type="http://schemas.openxmlformats.org/officeDocument/2006/relationships/tags" Target="/ppt/tags/tag1542.xml" Id="rId46" /><Relationship Type="http://schemas.openxmlformats.org/officeDocument/2006/relationships/tags" Target="/ppt/tags/tag1555.xml" Id="rId59" /><Relationship Type="http://schemas.openxmlformats.org/officeDocument/2006/relationships/image" Target="/ppt/media/image4.emf" Id="rId67" /><Relationship Type="http://schemas.openxmlformats.org/officeDocument/2006/relationships/tags" Target="/ppt/tags/tag1516.xml" Id="rId20" /><Relationship Type="http://schemas.openxmlformats.org/officeDocument/2006/relationships/tags" Target="/ppt/tags/tag1537.xml" Id="rId41" /><Relationship Type="http://schemas.openxmlformats.org/officeDocument/2006/relationships/tags" Target="/ppt/tags/tag1550.xml" Id="rId54" /><Relationship Type="http://schemas.openxmlformats.org/officeDocument/2006/relationships/tags" Target="/ppt/tags/tag1558.xml" Id="rId62" /><Relationship Type="http://schemas.openxmlformats.org/officeDocument/2006/relationships/vmlDrawing" Target="/ppt/drawings/vmlDrawing221.vml" Id="rId1" /><Relationship Type="http://schemas.openxmlformats.org/officeDocument/2006/relationships/tags" Target="/ppt/tags/tag1502.xml" Id="rId6" /><Relationship Type="http://schemas.openxmlformats.org/officeDocument/2006/relationships/tags" Target="/ppt/tags/tag1511.xml" Id="rId15" /><Relationship Type="http://schemas.openxmlformats.org/officeDocument/2006/relationships/tags" Target="/ppt/tags/tag1519.xml" Id="rId23" /><Relationship Type="http://schemas.openxmlformats.org/officeDocument/2006/relationships/tags" Target="/ppt/tags/tag1524.xml" Id="rId28" /><Relationship Type="http://schemas.openxmlformats.org/officeDocument/2006/relationships/tags" Target="/ppt/tags/tag1532.xml" Id="rId36" /><Relationship Type="http://schemas.openxmlformats.org/officeDocument/2006/relationships/tags" Target="/ppt/tags/tag1545.xml" Id="rId49" /><Relationship Type="http://schemas.openxmlformats.org/officeDocument/2006/relationships/tags" Target="/ppt/tags/tag1553.xml" Id="rId57" /><Relationship Type="http://schemas.openxmlformats.org/officeDocument/2006/relationships/tags" Target="/ppt/tags/tag1506.xml" Id="rId10" /><Relationship Type="http://schemas.openxmlformats.org/officeDocument/2006/relationships/tags" Target="/ppt/tags/tag1527.xml" Id="rId31" /><Relationship Type="http://schemas.openxmlformats.org/officeDocument/2006/relationships/tags" Target="/ppt/tags/tag1540.xml" Id="rId44" /><Relationship Type="http://schemas.openxmlformats.org/officeDocument/2006/relationships/tags" Target="/ppt/tags/tag1548.xml" Id="rId52" /><Relationship Type="http://schemas.openxmlformats.org/officeDocument/2006/relationships/tags" Target="/ppt/tags/tag1556.xml" Id="rId60" /><Relationship Type="http://schemas.openxmlformats.org/officeDocument/2006/relationships/notesSlide" Target="/ppt/notesSlides/notesSlide217.xml" Id="rId65" /><Relationship Type="http://schemas.openxmlformats.org/officeDocument/2006/relationships/tags" Target="/ppt/tags/tag1500.xml" Id="rId4" /><Relationship Type="http://schemas.openxmlformats.org/officeDocument/2006/relationships/tags" Target="/ppt/tags/tag1505.xml" Id="rId9" /><Relationship Type="http://schemas.openxmlformats.org/officeDocument/2006/relationships/tags" Target="/ppt/tags/tag1509.xml" Id="rId13" /><Relationship Type="http://schemas.openxmlformats.org/officeDocument/2006/relationships/tags" Target="/ppt/tags/tag1514.xml" Id="rId18" /><Relationship Type="http://schemas.openxmlformats.org/officeDocument/2006/relationships/tags" Target="/ppt/tags/tag1535.xml" Id="rId39" /></Relationships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42050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3" name="think-cell 幻灯片" r:id="rId66" imgW="349" imgH="350" progId="TCLayout.ActiveDocument.1">
                  <p:embed/>
                </p:oleObj>
              </mc:Choice>
              <mc:Fallback>
                <p:oleObj name="think-cell 幻灯片" r:id="rId6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Item comparison: </a:t>
            </a:r>
            <a:r>
              <a:rPr lang="en-US" altLang="en-US"/>
              <a:t>Mekko (unit axis)</a:t>
            </a:r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D3A178A-2798-AC3F-C8F7-78068F8AE37F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064250" y="4846638"/>
            <a:ext cx="1166813" cy="5826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6530E2-053E-C088-2CCD-943D0A7A77F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064250" y="4535487"/>
            <a:ext cx="1166813" cy="3111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DB66E7-2BD8-EA81-C61C-0CE124BCF6E7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562225" y="4495799"/>
            <a:ext cx="3502025" cy="9334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80FE03-4BDC-DB28-D97E-B820F524876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562225" y="3717925"/>
            <a:ext cx="3502025" cy="777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6424F9-AC52-CCEB-2733-DE2961D8815D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103313" y="3990975"/>
            <a:ext cx="1458913" cy="1438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14165F-36A5-9DA0-99FD-BFBCAFA0AAA7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103313" y="2940050"/>
            <a:ext cx="1458913" cy="1050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57E5E4-4F3E-1BF7-C03B-6981E114553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82638" y="3795713"/>
            <a:ext cx="320675" cy="163353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A66079-29E4-C5CF-1420-B6D853CCFD3D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82638" y="2551112"/>
            <a:ext cx="320675" cy="124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BC6DFB0-D101-E3C4-B1EC-A62146F85D43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>
            <a:off x="777875" y="5429250"/>
            <a:ext cx="64579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E62B192-2EAF-E037-4A36-4C332BC63EFA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>
            <a:off x="782638" y="2312988"/>
            <a:ext cx="0" cy="31210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E65897-87AF-FBA1-3098-E49762A9E6F3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 flipH="1">
            <a:off x="723900" y="3095625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8D2402C-02BA-6FA6-1CA2-F212A7934321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 flipH="1">
            <a:off x="723900" y="5429250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CDD18A1-B2F5-EA26-DC55-99B23FB5C5EF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 flipH="1">
            <a:off x="723900" y="3873500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D7585A-879E-4D43-95D3-CE517E072114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 flipH="1">
            <a:off x="723900" y="5040313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1243C6F-F5A4-9B3C-A1C2-4F4E52EF513F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 flipH="1">
            <a:off x="723900" y="3484563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406CFBC-F5A7-FB9B-DA18-995F379DB34A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 flipH="1">
            <a:off x="723900" y="4651375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386379-DBE9-DA42-0EE6-78CD24BDF846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 flipH="1">
            <a:off x="723900" y="2706688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AC8D10-3AFD-1A0E-F91C-939F380DFB9C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 flipH="1">
            <a:off x="723900" y="4262438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88A3B4-48BE-11A8-FF0A-CD523A558D2A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 flipH="1">
            <a:off x="723900" y="2317750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76238" y="2211388"/>
            <a:ext cx="230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1FC10C3-B23C-4186-89F7-77600CB1055B}" type="datetime'''''''''''''''''''''''8''''0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490537" y="5322888"/>
            <a:ext cx="1158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4F12561-6A3C-4BEA-B8F8-E380579B7E4B}" type="datetime'''''''''''''''''''''''''''''0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415925" y="4933950"/>
            <a:ext cx="190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E27E91F-036F-4D43-B2BD-6DD55A285391}" type="datetime'''''''''''''''''''''''''''''''''1''0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381000" y="4156075"/>
            <a:ext cx="225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02B70C8-56E6-4A5F-B435-826EF5F974F2}" type="datetime'''''''3''0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376238" y="3767138"/>
            <a:ext cx="230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EDF58D2-13EB-4501-95D3-B2B4F16C7A2F}" type="datetime'''''''''''''''''''''''''''''''40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377825" y="3378200"/>
            <a:ext cx="228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3A4ABE9-0FD0-4E24-A772-E4866FF726F6}" type="datetime'''''''''''''''''''''5''''0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379413" y="4545013"/>
            <a:ext cx="227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DCB0F7E-2FD4-4AFC-A888-5F3CCB41AB70}" type="datetime'''''''''''''''''''''''2''''''''''''0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379413" y="2989263"/>
            <a:ext cx="227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4090D31-7751-45B6-87F8-3698938E5EE6}" type="datetime'''''''''''''''''''''''''6''''''''''0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93700" y="2600325"/>
            <a:ext cx="212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094EBC1-C116-4BC7-B8C6-CCD2AF6AB34A}" type="datetime'''7''''''''''''''0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70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CD474B-FCBE-BA67-827E-0C119B0CD9DF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6064250" y="4535488"/>
            <a:ext cx="117157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985909-3A35-4C36-EFF8-275DB4F22FBB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777875" y="2551113"/>
            <a:ext cx="32543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03CFA9-9F73-739B-2AC2-43FFC2A76AFB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1103313" y="2536825"/>
            <a:ext cx="0" cy="4175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D50420-CBC9-BB76-97D0-3AA9760BC9BA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1103313" y="2940050"/>
            <a:ext cx="1458913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A61EFA-CB13-27EF-2B29-069E8FC139FB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2562225" y="2925763"/>
            <a:ext cx="0" cy="80645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14819B-B32C-5C11-4685-8F72FC01FBA4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2562225" y="3717925"/>
            <a:ext cx="350202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1A2D3F-6A71-D145-6AEE-B77030D39E9E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6064250" y="3703638"/>
            <a:ext cx="0" cy="846137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B91BF439-B6AA-5E6C-9DEE-0CB3BBAF3237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 rot="10800000">
            <a:off x="7281863" y="35560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2DCE9D1-1567-9F95-AEE5-8DC1BF3E357A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782638" y="3632200"/>
            <a:ext cx="33909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CB2FAF-3813-8944-F98E-1B64D3761A6F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4452939" y="3632200"/>
            <a:ext cx="27781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0313D8F-3246-3C96-FE27-A35DE524AD2F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6564312" y="4584700"/>
            <a:ext cx="165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877E72D-E140-4C91-B042-EFD53D75DA03}" type="datetime'''''''''''''''''''''''''''''''''''8'''''''''''''''''''''''''">
              <a:rPr lang="en-US" altLang="en-US" sz="14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752475" y="5487988"/>
            <a:ext cx="381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3E075FA-CFC1-4EBC-8976-70FE56FA3CEC}" type="datetime'''''''''B''''''''''''''U'''''''''' ''''''''''''''''1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BU 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1CA581F1-7199-3ABF-0388-E505556D28B4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6527801" y="5030788"/>
            <a:ext cx="238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44EA287-AE98-4EE7-B459-76EA36915B83}" type="datetime'''1''''''5'''''''''">
              <a:rPr lang="en-US" altLang="en-US" sz="14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5CE771FC-6655-9280-958A-A2EB5252818C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6437313" y="54879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1E41118-A4FA-45F9-A82E-9ED5408DE5D8}" type="datetime'''''''''''''B''''''''''''''U'' ''''''''4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BU 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48FBAF8-C3DF-CE5C-B7B7-026C88AB258C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1703388" y="3359150"/>
            <a:ext cx="258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8C5FBC0-7368-41D8-AAAE-82DED40BB615}" type="datetime'''''2''7'''''''''''''''''''''''''''''''''''''''''''''''''">
              <a:rPr lang="en-US" altLang="en-US" sz="14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7378700" y="5216525"/>
            <a:ext cx="8223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Units</a:t>
            </a:r>
            <a:b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</a:b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produced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gray">
          <a:xfrm>
            <a:off x="1703388" y="4603750"/>
            <a:ext cx="257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DE46C53-99CB-40C3-BCE0-343D039DBE1E}" type="datetime'''''''''''''''''''''''''''''''''''3''''''''''''''7'''">
              <a:rPr lang="en-US" altLang="en-US" sz="14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1624013" y="5487988"/>
            <a:ext cx="4175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CD475C4-A240-4F23-8489-35EBAB1823A0}" type="datetime'B''''''''''''''''U'''' ''''''''''''''''''''''''''2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BU 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gray">
          <a:xfrm>
            <a:off x="812800" y="2312988"/>
            <a:ext cx="2619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508A217-FF7C-4164-8EAC-649B3BF629C7}" type="datetime'''''''''''74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gray">
          <a:xfrm>
            <a:off x="1693863" y="2701925"/>
            <a:ext cx="276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0EBA8D5-4316-40C7-88C2-03E868EE6D0D}" type="datetime'''''''6''''''''''''''''''''''4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gray">
          <a:xfrm>
            <a:off x="4173538" y="3479800"/>
            <a:ext cx="279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A6FA445-3EFF-4318-AD24-9DC9697DC62C}" type="datetime'''''''''''''''''''''''''''''4''4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7461249" y="352583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Ø </a:t>
            </a:r>
            <a:fld id="{8EF23001-268A-4C1C-A349-AD7E28B14989}" type="datetime'''''''''''''''''''''''''4''''''''''''6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376237" y="1855788"/>
            <a:ext cx="1873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Cost per unit [USD m]</a:t>
            </a:r>
            <a:endParaRPr lang="en-US" altLang="en-US" sz="1400">
              <a:solidFill>
                <a:schemeClr val="bg2">
                  <a:lumMod val="10000"/>
                </a:schemeClr>
              </a:solidFill>
              <a:effectLst/>
              <a:sym typeface="Arial" panose="020B0604020202020204" pitchFamily="34" charset="0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523A6D0-0481-0A1B-F701-528B97C5B7BC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gray">
          <a:xfrm>
            <a:off x="4175125" y="4000500"/>
            <a:ext cx="2778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426FF52-667D-425F-86A0-140074D1122C}" type="datetime'''''''2''''''''''''''''''''''''0'''''''''''''''''">
              <a:rPr lang="en-US" altLang="en-US" sz="14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B90E189-F94E-0261-4AA3-9FA24267735F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gray">
          <a:xfrm>
            <a:off x="808038" y="3067050"/>
            <a:ext cx="2714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3234487-A499-4342-A6F0-854FA3F28F15}" type="datetime'''''''''''''''''''''''''''''''''''''''''''''3''''''''''2'">
              <a:rPr lang="en-US" altLang="en-US" sz="14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gray">
          <a:xfrm>
            <a:off x="4175125" y="4856163"/>
            <a:ext cx="276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BA18C04-5D05-4EF0-A5A9-5FDF98261124}" type="datetime'''''''''''''''2''''''''''''''''''''''''''''''4'''''">
              <a:rPr lang="en-US" altLang="en-US" sz="14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4105275" y="5487988"/>
            <a:ext cx="415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8B81156-D09A-4264-AA37-1FD2B0BD061F}" type="datetime'B''''''U'''''''''''''''' ''''''''''3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BU 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804863" y="4505325"/>
            <a:ext cx="276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50444F-7F5F-421E-94A2-BD7AE1DD3C34}" type="datetime'''4''''''''''''''''''''''''''''2'''''''''''''''">
              <a:rPr lang="en-US" altLang="en-US" sz="14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906B4707-7AAA-1282-9284-231F8B1B1C18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gray">
          <a:xfrm>
            <a:off x="6511925" y="4297363"/>
            <a:ext cx="2714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BE4ADD-9F5C-40D3-A113-B5C0C6CE0BBE}" type="datetime'''''''2''''''''3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D43EB0A-A9D6-8AE8-3914-09400031BEAF}"/>
              </a:ext>
            </a:extLst>
          </p:cNvPr>
          <p:cNvSpPr/>
          <p:nvPr>
            <p:custDataLst>
              <p:tags r:id="rId60"/>
            </p:custDataLst>
          </p:nvPr>
        </p:nvSpPr>
        <p:spPr bwMode="auto">
          <a:xfrm>
            <a:off x="3106738" y="5778500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5A31FB2-F3F9-04DB-0089-297983E79800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4011613" y="5778500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CE5FF7DF-4631-C928-EE56-D1C280C31008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3408363" y="5773738"/>
            <a:ext cx="5016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E26E046-318E-4E01-912D-3CD773EBAEDE}" type="datetime'La''''b''''''''''''''''o''''''''''r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Labor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4313238" y="5773738"/>
            <a:ext cx="7080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4F5851E-AB9E-419A-84C2-5324FF5A6B2E}" type="datetime'''''Ma''''''''''''''t''e''''''r''''''i''''''''a''l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Material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9DB2F0B-807C-3BFF-C602-8E3F51B2F8C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5880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</a:t>
            </a:r>
            <a:r>
              <a:rPr lang="en-US" err="1">
                <a:solidFill>
                  <a:schemeClr val="tx2"/>
                </a:solidFill>
              </a:rPr>
              <a:t>marimekko</a:t>
            </a:r>
            <a:r>
              <a:rPr lang="en-US">
                <a:solidFill>
                  <a:schemeClr val="tx2"/>
                </a:solidFill>
              </a:rPr>
              <a:t>, comment</a:t>
            </a:r>
          </a:p>
        </p:txBody>
      </p:sp>
      <p:sp>
        <p:nvSpPr>
          <p:cNvPr id="18" name="Rechteck 137">
            <a:extLst>
              <a:ext uri="{FF2B5EF4-FFF2-40B4-BE49-F238E27FC236}">
                <a16:creationId xmlns:a16="http://schemas.microsoft.com/office/drawing/2014/main" id="{08CAEA16-DD6E-611B-01F6-43019873333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19" name="tc_columnheader">
            <a:extLst>
              <a:ext uri="{FF2B5EF4-FFF2-40B4-BE49-F238E27FC236}">
                <a16:creationId xmlns:a16="http://schemas.microsoft.com/office/drawing/2014/main" id="{88296D28-85D0-40E4-0FA4-40BE96908756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0" name="tc_columnhead">
              <a:extLst>
                <a:ext uri="{FF2B5EF4-FFF2-40B4-BE49-F238E27FC236}">
                  <a16:creationId xmlns:a16="http://schemas.microsoft.com/office/drawing/2014/main" id="{5652FEBD-8EDB-85B4-F1AA-FB0E75DFBF7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21" name="tc_columnheadline">
              <a:extLst>
                <a:ext uri="{FF2B5EF4-FFF2-40B4-BE49-F238E27FC236}">
                  <a16:creationId xmlns:a16="http://schemas.microsoft.com/office/drawing/2014/main" id="{C5BAA1F2-C084-695D-E303-FA6FBA9A04E4}"/>
                </a:ext>
              </a:extLst>
            </p:cNvPr>
            <p:cNvCxnSpPr>
              <a:cxnSpLocks/>
              <a:stCxn id="20" idx="4"/>
              <a:endCxn id="2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tc_columnheader">
            <a:extLst>
              <a:ext uri="{FF2B5EF4-FFF2-40B4-BE49-F238E27FC236}">
                <a16:creationId xmlns:a16="http://schemas.microsoft.com/office/drawing/2014/main" id="{A49FE862-ABA7-8DCD-EDCC-FEEECE1E63A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23" name="tc_columnhead">
              <a:extLst>
                <a:ext uri="{FF2B5EF4-FFF2-40B4-BE49-F238E27FC236}">
                  <a16:creationId xmlns:a16="http://schemas.microsoft.com/office/drawing/2014/main" id="{B568D603-8285-A1AA-5848-86DB9AED0F7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24" name="tc_columnheadline">
              <a:extLst>
                <a:ext uri="{FF2B5EF4-FFF2-40B4-BE49-F238E27FC236}">
                  <a16:creationId xmlns:a16="http://schemas.microsoft.com/office/drawing/2014/main" id="{9CF6B69A-AF1B-FAFF-AC27-486A01ACA84B}"/>
                </a:ext>
              </a:extLst>
            </p:cNvPr>
            <p:cNvCxnSpPr>
              <a:cxnSpLocks/>
              <a:stCxn id="23" idx="4"/>
              <a:endCxn id="2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A3B9B32B-6DB9-481C-23DC-0CAD65FF2622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78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a.JSTIAmsks7c8szsVtNw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e8aKPhdpoHEaOby2YN0w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W5jA1P2rd_ItQAJjSH9A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jRAcMpNcmBBlWUl4nCaA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UY3qdE44BTLYDqX58wGg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k7RH_1mN8tRBKGe3jO1Q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4s4lSfU20JCJpQzMhTfig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luHfbHXaOxKLUpS3X1qQ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XBqE38cH34fGlXXVPbXQ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h7w1waOje5pBIkAiUnAg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G8.CiRWLaRdapHQ3ed6w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aI1s_mMHWXZybvLSJrxQ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UAJJu0uT8eDkaLgiSdZg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_V6fCoKoVBRruY3Vfslbw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HSNeiRclkk89Bl4gzU.Q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o1565_6iYuAW6eR9qcOA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yi85HpN_UAe2.8BH2g_Q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ObQvtBapQcEKHSSjcUtA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dGaX8X_oqiDIluYvbMew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saO7D76PvxxkgvTCsxBg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UHxQVkpoB19XI6q7fwxA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O8P_yAZY0BN2S_Pm5j7A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ZfBYq5Rkt1vZ9CivgMPw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xkFqGWA5zQn19nckgifQ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NXILCGYWJYnis4.9LmyA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jhFeLZYfdIQnTV47XQNQ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yuBeop8fxKJYLrXJJMLg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W0xEwh.MH6qu3hBi1QMw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Rwsi_uVv8yqQjBWkfScw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9DpKbKmaWiojKvo4cXwsg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q3kR1SYcseGaS_e2F8GQ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Ug6nw7ECf5B6IAJmuEkw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6.ytaMMOT.aJc.VFd4wQ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wJCQtPmyEtst2rrX5N4g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AR97VOAt6d81s43wWj4w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vNhtTqn2EMwDjjVqibbg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Gsc3hDOE2HyiaAPjS2NQ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fCp1UT11wQkbLPlyJQKHw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oAOK6QfUmEI6U2K7rWiw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cqrGb1TtHMhEd1iGrEPw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O0groLbr_oKKOCws632Q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wGl5V4A5eFxvoEt50VOA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rY7n7645KmlfJuLXUJQQ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expCa4XHcFCyyXJQpw2w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a4zcdOUaTYBcOeigzQaQ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zBed.ZrjvJ2k6Ex4bGTlw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4yvh.hdrczgQlJsxFMWw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gQTprJEWU_b_jyatoxcA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.MP8OQ85rdKo.ldifCfwg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2IOsNNbYVpWzkO2HoBng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ZtQsC2srBwuBKqJo9TAw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icCa59shUAuwy_b2uuag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_jtUBJy12CNpPgPDJTsA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12yqKGzh.QNi2fYhiWew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fVePbDO.F5ggl0xLzUKQ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4G6I3.V9Q_5R8j7svrwQ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065CRybgy81Tao9h522w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WXWF4ISVEAElZmcEO6OQ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6daJmNj60m.XhD0edApQ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quajIuYYZv09KCp9vsIg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FAQvK507F2NC7LQGpXG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