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xlsb" ContentType="application/vnd.ms-excel.sheet.binary.macroEnabled.12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19.xml" ContentType="application/vnd.openxmlformats-officedocument.presentationml.slide+xml"/>
  <Override PartName="/ppt/tags/tag1587.xml" ContentType="application/vnd.openxmlformats-officedocument.presentationml.tags+xml"/>
  <Override PartName="/ppt/tags/tag1592.xml" ContentType="application/vnd.openxmlformats-officedocument.presentationml.tags+xml"/>
  <Override PartName="/ppt/charts/chart54.xml" ContentType="application/vnd.openxmlformats-officedocument.drawingml.chart+xml"/>
  <Override PartName="/ppt/tags/tag1582.xml" ContentType="application/vnd.openxmlformats-officedocument.presentationml.tags+xml"/>
  <Override PartName="/ppt/tags/tag1586.xml" ContentType="application/vnd.openxmlformats-officedocument.presentationml.tags+xml"/>
  <Override PartName="/ppt/tags/tag1591.xml" ContentType="application/vnd.openxmlformats-officedocument.presentationml.tags+xml"/>
  <Override PartName="/ppt/tags/tag1581.xml" ContentType="application/vnd.openxmlformats-officedocument.presentationml.tags+xml"/>
  <Override PartName="/ppt/tags/tag1585.xml" ContentType="application/vnd.openxmlformats-officedocument.presentationml.tags+xml"/>
  <Override PartName="/ppt/tags/tag1590.xml" ContentType="application/vnd.openxmlformats-officedocument.presentationml.tags+xml"/>
  <Override PartName="/ppt/tags/tag1584.xml" ContentType="application/vnd.openxmlformats-officedocument.presentationml.tags+xml"/>
  <Override PartName="/ppt/notesSlides/notesSlide2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589.xml" ContentType="application/vnd.openxmlformats-officedocument.presentationml.tags+xml"/>
  <Override PartName="/ppt/charts/chart55.xml" ContentType="application/vnd.openxmlformats-officedocument.drawingml.chart+xml"/>
  <Override PartName="/ppt/tags/tag1583.xml" ContentType="application/vnd.openxmlformats-officedocument.presentationml.tags+xml"/>
  <Override PartName="/ppt/tags/tag1588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13" r:id="rId22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19.xml" Id="rId22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54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53.xlsb" Id="rId1" /></Relationships>
</file>

<file path=ppt/charts/_rels/chart55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54.xlsb" Id="rId1" /></Relationships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394487510766579E-2"/>
          <c:y val="9.0472673559822747E-2"/>
          <c:w val="0.95521102497846688"/>
          <c:h val="0.81905465288035451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BC4-4786-B2BB-B853BCDC5457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BC4-4786-B2BB-B853BCDC545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0BC4-4786-B2BB-B853BCDC5457}"/>
              </c:ext>
            </c:extLst>
          </c:dPt>
          <c:dLbls>
            <c:dLbl>
              <c:idx val="0"/>
              <c:layout>
                <c:manualLayout>
                  <c:x val="1.0335917312661499E-2"/>
                  <c:y val="2.5849335302806499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BC4-4786-B2BB-B853BCDC5457}"/>
                </c:ext>
              </c:extLst>
            </c:dLbl>
            <c:dLbl>
              <c:idx val="1"/>
              <c:layout>
                <c:manualLayout>
                  <c:x val="-1.0766580534022395E-2"/>
                  <c:y val="2.5849335302806499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BC4-4786-B2BB-B853BCDC5457}"/>
                </c:ext>
              </c:extLst>
            </c:dLbl>
            <c:dLbl>
              <c:idx val="2"/>
              <c:layout>
                <c:manualLayout>
                  <c:x val="-9.905254091300603E-3"/>
                  <c:y val="-1.329394387001477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BC4-4786-B2BB-B853BCDC545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Sheet1!$A$1:$A$3</c:f>
              <c:numCache>
                <c:formatCode>General</c:formatCode>
                <c:ptCount val="3"/>
                <c:pt idx="0">
                  <c:v>59</c:v>
                </c:pt>
                <c:pt idx="1">
                  <c:v>23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C4-4786-B2BB-B853BCDC5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394487510766579E-2"/>
          <c:y val="9.0472673559822747E-2"/>
          <c:w val="0.95521102497846688"/>
          <c:h val="0.81905465288035451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736E-4E66-84AD-A5F2715FD6D8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36E-4E66-84AD-A5F2715FD6D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736E-4E66-84AD-A5F2715FD6D8}"/>
              </c:ext>
            </c:extLst>
          </c:dPt>
          <c:dLbls>
            <c:dLbl>
              <c:idx val="0"/>
              <c:layout>
                <c:manualLayout>
                  <c:x val="9.0439276485788107E-3"/>
                  <c:y val="5.53914327917282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36E-4E66-84AD-A5F2715FD6D8}"/>
                </c:ext>
              </c:extLst>
            </c:dLbl>
            <c:dLbl>
              <c:idx val="1"/>
              <c:layout>
                <c:manualLayout>
                  <c:x val="-9.0439276485788107E-3"/>
                  <c:y val="-3.323485967503692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36E-4E66-84AD-A5F2715FD6D8}"/>
                </c:ext>
              </c:extLst>
            </c:dLbl>
            <c:dLbl>
              <c:idx val="2"/>
              <c:layout>
                <c:manualLayout>
                  <c:x val="-6.029285099052541E-3"/>
                  <c:y val="-2.7326440177252585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36E-4E66-84AD-A5F2715FD6D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Sheet1!$A$1:$A$3</c:f>
              <c:numCache>
                <c:formatCode>General</c:formatCode>
                <c:ptCount val="3"/>
                <c:pt idx="0">
                  <c:v>70</c:v>
                </c:pt>
                <c:pt idx="1">
                  <c:v>24</c:v>
                </c:pt>
                <c:pt idx="2">
                  <c:v>6.0000000000000053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6E-4E66-84AD-A5F2715FD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2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19.xml.rels>&#65279;<?xml version="1.0" encoding="utf-8"?><Relationships xmlns="http://schemas.openxmlformats.org/package/2006/relationships"><Relationship Type="http://schemas.openxmlformats.org/officeDocument/2006/relationships/slide" Target="/ppt/slides/slide219.xml" Id="rId2" /><Relationship Type="http://schemas.openxmlformats.org/officeDocument/2006/relationships/notesMaster" Target="/ppt/notesMasters/notesMaster1.xml" Id="rId1" /></Relationship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1295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19.xml.rels>&#65279;<?xml version="1.0" encoding="utf-8"?><Relationships xmlns="http://schemas.openxmlformats.org/package/2006/relationships"><Relationship Type="http://schemas.openxmlformats.org/officeDocument/2006/relationships/tags" Target="/ppt/tags/tag1587.xml" Id="rId8" /><Relationship Type="http://schemas.openxmlformats.org/officeDocument/2006/relationships/tags" Target="/ppt/tags/tag1592.xml" Id="rId13" /><Relationship Type="http://schemas.openxmlformats.org/officeDocument/2006/relationships/chart" Target="/ppt/charts/chart54.xml" Id="rId18" /><Relationship Type="http://schemas.openxmlformats.org/officeDocument/2006/relationships/tags" Target="/ppt/tags/tag1582.xml" Id="rId3" /><Relationship Type="http://schemas.openxmlformats.org/officeDocument/2006/relationships/tags" Target="/ppt/tags/tag1586.xml" Id="rId7" /><Relationship Type="http://schemas.openxmlformats.org/officeDocument/2006/relationships/tags" Target="/ppt/tags/tag1591.xml" Id="rId12" /><Relationship Type="http://schemas.openxmlformats.org/officeDocument/2006/relationships/image" Target="/ppt/media/image4.emf" Id="rId17" /><Relationship Type="http://schemas.openxmlformats.org/officeDocument/2006/relationships/tags" Target="/ppt/tags/tag1581.xml" Id="rId2" /><Relationship Type="http://schemas.openxmlformats.org/officeDocument/2006/relationships/oleObject" Target="/ppt/embeddings/oleObject223.bin" Id="rId16" /><Relationship Type="http://schemas.openxmlformats.org/officeDocument/2006/relationships/vmlDrawing" Target="/ppt/drawings/vmlDrawing223.vml" Id="rId1" /><Relationship Type="http://schemas.openxmlformats.org/officeDocument/2006/relationships/tags" Target="/ppt/tags/tag1585.xml" Id="rId6" /><Relationship Type="http://schemas.openxmlformats.org/officeDocument/2006/relationships/tags" Target="/ppt/tags/tag1590.xml" Id="rId11" /><Relationship Type="http://schemas.openxmlformats.org/officeDocument/2006/relationships/tags" Target="/ppt/tags/tag1584.xml" Id="rId5" /><Relationship Type="http://schemas.openxmlformats.org/officeDocument/2006/relationships/notesSlide" Target="/ppt/notesSlides/notesSlide219.xml" Id="rId15" /><Relationship Type="http://schemas.openxmlformats.org/officeDocument/2006/relationships/tags" Target="/ppt/tags/tag1589.xml" Id="rId10" /><Relationship Type="http://schemas.openxmlformats.org/officeDocument/2006/relationships/chart" Target="/ppt/charts/chart55.xml" Id="rId19" /><Relationship Type="http://schemas.openxmlformats.org/officeDocument/2006/relationships/tags" Target="/ppt/tags/tag1583.xml" Id="rId4" /><Relationship Type="http://schemas.openxmlformats.org/officeDocument/2006/relationships/tags" Target="/ppt/tags/tag1588.xml" Id="rId9" /><Relationship Type="http://schemas.openxmlformats.org/officeDocument/2006/relationships/slideLayout" Target="/ppt/slideLayouts/slideLayout5.xml" Id="rId14" /></Relationships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993601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11" name="think-cell 幻灯片" r:id="rId16" imgW="349" imgH="350" progId="TCLayout.ActiveDocument.1">
                  <p:embed/>
                </p:oleObj>
              </mc:Choice>
              <mc:Fallback>
                <p:oleObj name="think-cell 幻灯片" r:id="rId1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Structure, composition: Doughnut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797C923-9F7B-153F-A9FD-FB3D74C6416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17371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percent, percentage, doughnut, doughnuts, donut, donuts, pies, percent, percentage, comment</a:t>
            </a:r>
          </a:p>
        </p:txBody>
      </p:sp>
      <p:graphicFrame>
        <p:nvGraphicFramePr>
          <p:cNvPr id="24" name="Chart 3">
            <a:extLst>
              <a:ext uri="{FF2B5EF4-FFF2-40B4-BE49-F238E27FC236}">
                <a16:creationId xmlns:a16="http://schemas.microsoft.com/office/drawing/2014/main" id="{2CC8B8E8-BD21-4AF7-9AFF-65CCBE6992B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25515392"/>
              </p:ext>
            </p:extLst>
          </p:nvPr>
        </p:nvGraphicFramePr>
        <p:xfrm>
          <a:off x="500063" y="1511300"/>
          <a:ext cx="3686175" cy="429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036" name="Text Placeholder 2">
            <a:extLst>
              <a:ext uri="{FF2B5EF4-FFF2-40B4-BE49-F238E27FC236}">
                <a16:creationId xmlns:a16="http://schemas.microsoft.com/office/drawing/2014/main" id="{253F5977-368F-6F9E-00E9-5181D38A00E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944687" y="3554413"/>
            <a:ext cx="800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Germany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25" name="Chart 3">
            <a:extLst>
              <a:ext uri="{FF2B5EF4-FFF2-40B4-BE49-F238E27FC236}">
                <a16:creationId xmlns:a16="http://schemas.microsoft.com/office/drawing/2014/main" id="{40FFFF0E-F18F-4D78-9F7F-67C53963A322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46886580"/>
              </p:ext>
            </p:extLst>
          </p:nvPr>
        </p:nvGraphicFramePr>
        <p:xfrm>
          <a:off x="4371975" y="1511300"/>
          <a:ext cx="3686175" cy="429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095" name="Text Placeholder 2">
            <a:extLst>
              <a:ext uri="{FF2B5EF4-FFF2-40B4-BE49-F238E27FC236}">
                <a16:creationId xmlns:a16="http://schemas.microsoft.com/office/drawing/2014/main" id="{CBA9BA9E-EBFB-4128-E7DD-1435F2A0621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551488" y="3554413"/>
            <a:ext cx="1328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Global average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F1F68E92-F279-2B33-002C-FC29B69F69F7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301875" y="5778500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0341EAB5-A39A-29B0-A518-5CBD29C9A0F7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01875" y="6042025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79F2A17F-D7B1-9FB8-CE35-61F74BAB09E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4070350" y="5778500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164" name="Text Placeholder 2">
            <a:extLst>
              <a:ext uri="{FF2B5EF4-FFF2-40B4-BE49-F238E27FC236}">
                <a16:creationId xmlns:a16="http://schemas.microsoft.com/office/drawing/2014/main" id="{B8175FA2-A919-645B-C456-491E50F1FE5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603500" y="5773738"/>
            <a:ext cx="719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F6F016E-D365-473E-9C0B-D6F369472DE3}" type="datetime'''''''''''''''''''O''''''w''''''n c''a''r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Own car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0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603500" y="6037263"/>
            <a:ext cx="1365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029D57F-BCDD-44C4-B2B7-332F72B7C27F}" type="datetime'P''''''ub''l''''i''c'''''''' t''''ra''n''''sport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Public transport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065" name="Text Placeholder 2">
            <a:extLst>
              <a:ext uri="{FF2B5EF4-FFF2-40B4-BE49-F238E27FC236}">
                <a16:creationId xmlns:a16="http://schemas.microsoft.com/office/drawing/2014/main" id="{7B0079BE-F7ED-F815-F392-0876004F9412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371974" y="5773738"/>
            <a:ext cx="10493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63A7A05D-65EB-427B-9988-4B55367EBA07}" type="datetime'O''wn'''''''''''' ''b''i''''''''''''''''''''''cycle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Own bicycle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5B8C4B27-88F0-7ED3-8B11-52A002B8F85D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56C28DD8-4F85-E624-CFFE-E1C769789F45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CEAC5BE4-C590-3DBE-28F9-2684E00C25BA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6" name="tc_columnheadline">
              <a:extLst>
                <a:ext uri="{FF2B5EF4-FFF2-40B4-BE49-F238E27FC236}">
                  <a16:creationId xmlns:a16="http://schemas.microsoft.com/office/drawing/2014/main" id="{CCE195BC-D310-71B6-ACD4-3FBB0635ACC7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tc_columnheader">
            <a:extLst>
              <a:ext uri="{FF2B5EF4-FFF2-40B4-BE49-F238E27FC236}">
                <a16:creationId xmlns:a16="http://schemas.microsoft.com/office/drawing/2014/main" id="{A01571F0-8A8D-54EE-F2B2-0D353D2AAFAC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8" name="tc_columnhead">
              <a:extLst>
                <a:ext uri="{FF2B5EF4-FFF2-40B4-BE49-F238E27FC236}">
                  <a16:creationId xmlns:a16="http://schemas.microsoft.com/office/drawing/2014/main" id="{B32B4AC1-886E-012F-9871-E01EB2B9CBA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9" name="tc_columnheadline">
              <a:extLst>
                <a:ext uri="{FF2B5EF4-FFF2-40B4-BE49-F238E27FC236}">
                  <a16:creationId xmlns:a16="http://schemas.microsoft.com/office/drawing/2014/main" id="{433E47A5-92AC-A7BB-BACB-7EE05EC01DC7}"/>
                </a:ext>
              </a:extLst>
            </p:cNvPr>
            <p:cNvCxnSpPr>
              <a:cxnSpLocks/>
              <a:stCxn id="8" idx="4"/>
              <a:endCxn id="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8">
            <a:extLst>
              <a:ext uri="{FF2B5EF4-FFF2-40B4-BE49-F238E27FC236}">
                <a16:creationId xmlns:a16="http://schemas.microsoft.com/office/drawing/2014/main" id="{FE259E8D-0773-A8F7-701E-128456079922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</a:t>
            </a:r>
            <a:r>
              <a:rPr lang="en-US" sz="1200" b="1" u="sng">
                <a:solidFill>
                  <a:schemeClr val="tx1"/>
                </a:solidFill>
              </a:rPr>
              <a:t>two think-cell doughnut charts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a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labels),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a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160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kmf28rNlg4JUrxjk8x6g"/>
</p:tagLst>
</file>

<file path=ppt/tags/tag1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ZE._BRtrIJM8OkWdpUfw"/>
</p:tagLst>
</file>

<file path=ppt/tags/tag1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DRcye.B8nWerRFo9CBsA"/>
</p:tagLst>
</file>

<file path=ppt/tags/tag1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9FJDQ_HS_UyOBpRRAvOQ"/>
</p:tagLst>
</file>

<file path=ppt/tags/tag1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JS_pjPMsTyO3Gml4GT8w"/>
</p:tagLst>
</file>

<file path=ppt/tags/tag1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gj0vG11jJpmKSXgs0Hsg"/>
</p:tagLst>
</file>

<file path=ppt/tags/tag1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MGb.WoqyL7v23i7qoAVQ"/>
</p:tagLst>
</file>

<file path=ppt/tags/tag1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kmUnO8qmOZefsZDH5TRw"/>
</p:tagLst>
</file>

<file path=ppt/tags/tag1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0EAjzsLaMNAsrp1x2H.g"/>
</p:tagLst>
</file>

<file path=ppt/tags/tag1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483.IpjL7_LKVzS2IerA"/>
</p:tagLst>
</file>

<file path=ppt/tags/tag1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7VSxFw7EilmCrhDhlFC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