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xlsb" ContentType="application/vnd.ms-excel.sheet.binary.macroEnabled.12"/>
  <Default Extension="rels" ContentType="application/vnd.openxmlformats-package.relationship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slideMasters/slideMaster1.xml" ContentType="application/vnd.openxmlformats-officedocument.presentationml.slideMaster+xml"/>
  <Override PartName="/ppt/slideLayouts/slideLayout5.xml" ContentType="application/vnd.openxmlformats-officedocument.presentationml.slideLayout+xml"/>
  <Override PartName="/ppt/tags/tag4.xml" ContentType="application/vnd.openxmlformats-officedocument.presentationml.tags+xml"/>
  <Override PartName="/ppt/tags/tag2.xml" ContentType="application/vnd.openxmlformats-officedocument.presentationml.tags+xml"/>
  <Override PartName="/ppt/tags/tag1.xml" ContentType="application/vnd.openxmlformats-officedocument.presentationml.tags+xml"/>
  <Override PartName="/ppt/slides/slide222.xml" ContentType="application/vnd.openxmlformats-officedocument.presentationml.slide+xml"/>
  <Override PartName="/ppt/tags/tag1636.xml" ContentType="application/vnd.openxmlformats-officedocument.presentationml.tags+xml"/>
  <Override PartName="/ppt/tags/tag1641.xml" ContentType="application/vnd.openxmlformats-officedocument.presentationml.tags+xml"/>
  <Override PartName="/ppt/tags/tag1649.xml" ContentType="application/vnd.openxmlformats-officedocument.presentationml.tags+xml"/>
  <Override PartName="/ppt/tags/tag1662.xml" ContentType="application/vnd.openxmlformats-officedocument.presentationml.tags+xml"/>
  <Override PartName="/ppt/tags/tag1644.xml" ContentType="application/vnd.openxmlformats-officedocument.presentationml.tags+xml"/>
  <Override PartName="/ppt/tags/tag1657.xml" ContentType="application/vnd.openxmlformats-officedocument.presentationml.tags+xml"/>
  <Override PartName="/ppt/tags/tag1665.xml" ContentType="application/vnd.openxmlformats-officedocument.presentationml.tags+xml"/>
  <Override PartName="/ppt/tags/tag1670.xml" ContentType="application/vnd.openxmlformats-officedocument.presentationml.tags+xml"/>
  <Override PartName="/ppt/tags/tag1673.xml" ContentType="application/vnd.openxmlformats-officedocument.presentationml.tags+xml"/>
  <Override PartName="/ppt/tags/tag1630.xml" ContentType="application/vnd.openxmlformats-officedocument.presentationml.tags+xml"/>
  <Override PartName="/ppt/tags/tag1625.xml" ContentType="application/vnd.openxmlformats-officedocument.presentationml.tags+xml"/>
  <Override PartName="/ppt/tags/tag1639.xml" ContentType="application/vnd.openxmlformats-officedocument.presentationml.tags+xml"/>
  <Override PartName="/ppt/tags/tag1652.xml" ContentType="application/vnd.openxmlformats-officedocument.presentationml.tags+xml"/>
  <Override PartName="/ppt/tags/tag1634.xml" ContentType="application/vnd.openxmlformats-officedocument.presentationml.tags+xml"/>
  <Override PartName="/ppt/tags/tag1647.xml" ContentType="application/vnd.openxmlformats-officedocument.presentationml.tags+xml"/>
  <Override PartName="/ppt/tags/tag1655.xml" ContentType="application/vnd.openxmlformats-officedocument.presentationml.tags+xml"/>
  <Override PartName="/ppt/tags/tag1660.xml" ContentType="application/vnd.openxmlformats-officedocument.presentationml.tags+xml"/>
  <Override PartName="/ppt/tags/tag1663.xml" ContentType="application/vnd.openxmlformats-officedocument.presentationml.tags+xml"/>
  <Override PartName="/ppt/tags/tag1668.xml" ContentType="application/vnd.openxmlformats-officedocument.presentationml.tags+xml"/>
  <Override PartName="/ppt/tags/tag1628.xml" ContentType="application/vnd.openxmlformats-officedocument.presentationml.tags+xml"/>
  <Override PartName="/ppt/tags/tag1642.xml" ContentType="application/vnd.openxmlformats-officedocument.presentationml.tags+xml"/>
  <Override PartName="/ppt/tags/tag1627.xml" ContentType="application/vnd.openxmlformats-officedocument.presentationml.tags+xml"/>
  <Override PartName="/ppt/tags/tag1632.xml" ContentType="application/vnd.openxmlformats-officedocument.presentationml.tags+xml"/>
  <Override PartName="/ppt/tags/tag1637.xml" ContentType="application/vnd.openxmlformats-officedocument.presentationml.tags+xml"/>
  <Override PartName="/ppt/tags/tag1645.xml" ContentType="application/vnd.openxmlformats-officedocument.presentationml.tags+xml"/>
  <Override PartName="/ppt/tags/tag1650.xml" ContentType="application/vnd.openxmlformats-officedocument.presentationml.tags+xml"/>
  <Override PartName="/ppt/tags/tag1653.xml" ContentType="application/vnd.openxmlformats-officedocument.presentationml.tags+xml"/>
  <Override PartName="/ppt/tags/tag1658.xml" ContentType="application/vnd.openxmlformats-officedocument.presentationml.tags+xml"/>
  <Override PartName="/ppt/tags/tag1666.xml" ContentType="application/vnd.openxmlformats-officedocument.presentationml.tags+xml"/>
  <Override PartName="/ppt/tags/tag1671.xml" ContentType="application/vnd.openxmlformats-officedocument.presentationml.tags+xml"/>
  <Override PartName="/ppt/tags/tag1631.xml" ContentType="application/vnd.openxmlformats-officedocument.presentationml.tags+xml"/>
  <Override PartName="/ppt/tags/tag1674.xml" ContentType="application/vnd.openxmlformats-officedocument.presentationml.tags+xml"/>
  <Override PartName="/ppt/tags/tag1626.xml" ContentType="application/vnd.openxmlformats-officedocument.presentationml.tags+xml"/>
  <Override PartName="/ppt/tags/tag1635.xml" ContentType="application/vnd.openxmlformats-officedocument.presentationml.tags+xml"/>
  <Override PartName="/ppt/tags/tag1640.xml" ContentType="application/vnd.openxmlformats-officedocument.presentationml.tags+xml"/>
  <Override PartName="/ppt/tags/tag1648.xml" ContentType="application/vnd.openxmlformats-officedocument.presentationml.tags+xml"/>
  <Override PartName="/ppt/tags/tag1656.xml" ContentType="application/vnd.openxmlformats-officedocument.presentationml.tags+xml"/>
  <Override PartName="/ppt/tags/tag1661.xml" ContentType="application/vnd.openxmlformats-officedocument.presentationml.tags+xml"/>
  <Override PartName="/ppt/tags/tag1669.xml" ContentType="application/vnd.openxmlformats-officedocument.presentationml.tags+xml"/>
  <Override PartName="/ppt/tags/tag1643.xml" ContentType="application/vnd.openxmlformats-officedocument.presentationml.tags+xml"/>
  <Override PartName="/ppt/tags/tag1664.xml" ContentType="application/vnd.openxmlformats-officedocument.presentationml.tags+xml"/>
  <Override PartName="/ppt/notesSlides/notesSlide222.xml" ContentType="application/vnd.openxmlformats-officedocument.presentationml.notesSlide+xml"/>
  <Override PartName="/ppt/tags/tag1629.xml" ContentType="application/vnd.openxmlformats-officedocument.presentationml.tags+xml"/>
  <Override PartName="/ppt/tags/tag1638.xml" ContentType="application/vnd.openxmlformats-officedocument.presentationml.tags+xml"/>
  <Override PartName="/ppt/tags/tag1646.xml" ContentType="application/vnd.openxmlformats-officedocument.presentationml.tags+xml"/>
  <Override PartName="/ppt/tags/tag1651.xml" ContentType="application/vnd.openxmlformats-officedocument.presentationml.tags+xml"/>
  <Override PartName="/ppt/tags/tag1659.xml" ContentType="application/vnd.openxmlformats-officedocument.presentationml.tags+xml"/>
  <Override PartName="/ppt/tags/tag1672.xml" ContentType="application/vnd.openxmlformats-officedocument.presentationml.tags+xml"/>
  <Override PartName="/ppt/charts/chart59.xml" ContentType="application/vnd.openxmlformats-officedocument.drawingml.chart+xml"/>
  <Override PartName="/ppt/tags/tag1633.xml" ContentType="application/vnd.openxmlformats-officedocument.presentationml.tags+xml"/>
  <Override PartName="/ppt/tags/tag1654.xml" ContentType="application/vnd.openxmlformats-officedocument.presentationml.tags+xml"/>
  <Override PartName="/ppt/tags/tag1667.xml" ContentType="application/vnd.openxmlformats-officedocument.presentationml.tags+xml"/>
  <Override PartName="/ppt/tags/tag1675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528" r:id="rId225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slide" Target="/ppt/slides/slide222.xml" Id="rId225" /><Relationship Type="http://schemas.openxmlformats.org/officeDocument/2006/relationships/presProps" Target="/ppt/presProps.xml" Id="rId257" /></Relationships>
</file>

<file path=ppt/charts/_rels/chart59.xml.rels>&#65279;<?xml version="1.0" encoding="utf-8"?><Relationships xmlns="http://schemas.openxmlformats.org/package/2006/relationships"><Relationship Type="http://schemas.openxmlformats.org/officeDocument/2006/relationships/package" Target="/ppt/embeddings/Microsoft_Excel_Binary_Worksheet58.xlsb" Id="rId1" /></Relationships>
</file>

<file path=ppt/charts/chart5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9.7045454545454546E-2"/>
          <c:y val="5.3475935828877004E-2"/>
          <c:w val="0.89113636363636362"/>
          <c:h val="0.89016865487453722"/>
        </c:manualLayout>
      </c:layout>
      <c:bubbleChart>
        <c:varyColors val="0"/>
        <c:ser>
          <c:idx val="0"/>
          <c:order val="0"/>
          <c:spPr>
            <a:solidFill>
              <a:schemeClr val="accent1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xVal>
            <c:numRef>
              <c:f>Sheet1!$A$1:$A$13</c:f>
              <c:numCache>
                <c:formatCode>General</c:formatCode>
                <c:ptCount val="13"/>
                <c:pt idx="0">
                  <c:v>-5</c:v>
                </c:pt>
                <c:pt idx="1">
                  <c:v>4</c:v>
                </c:pt>
                <c:pt idx="2">
                  <c:v>6</c:v>
                </c:pt>
                <c:pt idx="3">
                  <c:v>0</c:v>
                </c:pt>
                <c:pt idx="4">
                  <c:v>17.07863814401928</c:v>
                </c:pt>
              </c:numCache>
            </c:numRef>
          </c:xVal>
          <c:yVal>
            <c:numRef>
              <c:f>Sheet1!$B$1:$B$13</c:f>
              <c:numCache>
                <c:formatCode>General</c:formatCode>
                <c:ptCount val="13"/>
                <c:pt idx="0">
                  <c:v>16.399999999999999</c:v>
                </c:pt>
                <c:pt idx="1">
                  <c:v>4.5</c:v>
                </c:pt>
                <c:pt idx="2">
                  <c:v>6.2</c:v>
                </c:pt>
                <c:pt idx="3">
                  <c:v>19.5</c:v>
                </c:pt>
                <c:pt idx="4">
                  <c:v>5.4</c:v>
                </c:pt>
              </c:numCache>
            </c:numRef>
          </c:yVal>
          <c:bubbleSize>
            <c:numRef>
              <c:f>Sheet1!$C$1:$C$13</c:f>
              <c:numCache>
                <c:formatCode>General</c:formatCode>
                <c:ptCount val="13"/>
                <c:pt idx="0">
                  <c:v>432</c:v>
                </c:pt>
                <c:pt idx="1">
                  <c:v>160</c:v>
                </c:pt>
                <c:pt idx="2">
                  <c:v>26</c:v>
                </c:pt>
                <c:pt idx="3">
                  <c:v>61</c:v>
                </c:pt>
                <c:pt idx="4">
                  <c:v>469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0-FEC7-4ADB-AB89-F1A78640487B}"/>
            </c:ext>
          </c:extLst>
        </c:ser>
        <c:ser>
          <c:idx val="1"/>
          <c:order val="1"/>
          <c:spPr>
            <a:solidFill>
              <a:schemeClr val="accent3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xVal>
            <c:numRef>
              <c:f>Sheet1!$A$1:$A$13</c:f>
              <c:numCache>
                <c:formatCode>General</c:formatCode>
                <c:ptCount val="13"/>
                <c:pt idx="5">
                  <c:v>22.07863814401928</c:v>
                </c:pt>
                <c:pt idx="6">
                  <c:v>1</c:v>
                </c:pt>
                <c:pt idx="7">
                  <c:v>8</c:v>
                </c:pt>
                <c:pt idx="8">
                  <c:v>-6</c:v>
                </c:pt>
                <c:pt idx="9">
                  <c:v>-2</c:v>
                </c:pt>
              </c:numCache>
            </c:numRef>
          </c:xVal>
          <c:yVal>
            <c:numRef>
              <c:f>Sheet1!$D$1:$D$13</c:f>
              <c:numCache>
                <c:formatCode>General</c:formatCode>
                <c:ptCount val="13"/>
                <c:pt idx="5">
                  <c:v>14.8</c:v>
                </c:pt>
                <c:pt idx="6">
                  <c:v>-1.5</c:v>
                </c:pt>
                <c:pt idx="7">
                  <c:v>1.7</c:v>
                </c:pt>
                <c:pt idx="8">
                  <c:v>8</c:v>
                </c:pt>
                <c:pt idx="9">
                  <c:v>3.4</c:v>
                </c:pt>
              </c:numCache>
            </c:numRef>
          </c:yVal>
          <c:bubbleSize>
            <c:numRef>
              <c:f>Sheet1!$E$1:$E$13</c:f>
              <c:numCache>
                <c:formatCode>General</c:formatCode>
                <c:ptCount val="13"/>
                <c:pt idx="5">
                  <c:v>88</c:v>
                </c:pt>
                <c:pt idx="6">
                  <c:v>203</c:v>
                </c:pt>
                <c:pt idx="7">
                  <c:v>1962</c:v>
                </c:pt>
                <c:pt idx="8">
                  <c:v>501</c:v>
                </c:pt>
                <c:pt idx="9">
                  <c:v>29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1-FEC7-4ADB-AB89-F1A78640487B}"/>
            </c:ext>
          </c:extLst>
        </c:ser>
        <c:ser>
          <c:idx val="2"/>
          <c:order val="2"/>
          <c:spPr>
            <a:solidFill>
              <a:schemeClr val="accent5"/>
            </a:solidFill>
            <a:ln w="9525" cmpd="sng" algn="ctr">
              <a:solidFill>
                <a:schemeClr val="bg1"/>
              </a:solidFill>
              <a:prstDash val="solid"/>
            </a:ln>
          </c:spPr>
          <c:invertIfNegative val="0"/>
          <c:xVal>
            <c:numRef>
              <c:f>Sheet1!$A$1:$A$13</c:f>
              <c:numCache>
                <c:formatCode>General</c:formatCode>
                <c:ptCount val="13"/>
                <c:pt idx="10">
                  <c:v>12</c:v>
                </c:pt>
                <c:pt idx="11">
                  <c:v>-4</c:v>
                </c:pt>
                <c:pt idx="12">
                  <c:v>-2</c:v>
                </c:pt>
              </c:numCache>
            </c:numRef>
          </c:xVal>
          <c:yVal>
            <c:numRef>
              <c:f>Sheet1!$F$1:$F$13</c:f>
              <c:numCache>
                <c:formatCode>General</c:formatCode>
                <c:ptCount val="13"/>
                <c:pt idx="10">
                  <c:v>4.7</c:v>
                </c:pt>
                <c:pt idx="11">
                  <c:v>6.4</c:v>
                </c:pt>
                <c:pt idx="12">
                  <c:v>0</c:v>
                </c:pt>
              </c:numCache>
            </c:numRef>
          </c:yVal>
          <c:bubbleSize>
            <c:numRef>
              <c:f>Sheet1!$G$1:$G$13</c:f>
              <c:numCache>
                <c:formatCode>General</c:formatCode>
                <c:ptCount val="13"/>
                <c:pt idx="10">
                  <c:v>40</c:v>
                </c:pt>
                <c:pt idx="11">
                  <c:v>283</c:v>
                </c:pt>
                <c:pt idx="12">
                  <c:v>81</c:v>
                </c:pt>
              </c:numCache>
            </c:numRef>
          </c:bubbleSize>
          <c:bubble3D val="0"/>
          <c:extLst>
            <c:ext xmlns:c16="http://schemas.microsoft.com/office/drawing/2014/chart" uri="{C3380CC4-5D6E-409C-BE32-E72D297353CC}">
              <c16:uniqueId val="{00000002-FEC7-4ADB-AB89-F1A78640487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bubbleScale val="176"/>
        <c:showNegBubbles val="0"/>
        <c:axId val="1458752255"/>
        <c:axId val="1"/>
      </c:bubbleChart>
      <c:valAx>
        <c:axId val="1458752255"/>
        <c:scaling>
          <c:orientation val="minMax"/>
          <c:max val="23.07863814401928"/>
          <c:min val="-10"/>
        </c:scaling>
        <c:delete val="0"/>
        <c:axPos val="b"/>
        <c:majorGridlines>
          <c:spPr>
            <a:ln>
              <a:noFill/>
            </a:ln>
          </c:spPr>
        </c:majorGridlines>
        <c:numFmt formatCode="General" sourceLinked="1"/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crossBetween val="midCat"/>
      </c:valAx>
      <c:valAx>
        <c:axId val="1"/>
        <c:scaling>
          <c:orientation val="minMax"/>
          <c:max val="20"/>
          <c:min val="-5"/>
        </c:scaling>
        <c:delete val="0"/>
        <c:axPos val="l"/>
        <c:majorGridlines>
          <c:spPr>
            <a:ln>
              <a:noFill/>
            </a:ln>
          </c:spPr>
        </c:majorGridlines>
        <c:numFmt formatCode="#,##0&quot;%&quot;;&quot;-&quot;#,##0&quot;%&quot;" sourceLinked="0"/>
        <c:majorTickMark val="out"/>
        <c:minorTickMark val="none"/>
        <c:tickLblPos val="nextTo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solidFill>
                  <a:schemeClr val="bg2">
                    <a:lumMod val="10000"/>
                  </a:schemeClr>
                </a:solidFill>
                <a:latin typeface="+mn-lt"/>
                <a:ea typeface="+mn-ea"/>
                <a:cs typeface="+mn-cs"/>
              </a:defRPr>
            </a:pPr>
            <a:endParaRPr lang="zh-CN"/>
          </a:p>
        </c:txPr>
        <c:crossAx val="1458752255"/>
        <c:crosses val="min"/>
        <c:crossBetween val="midCat"/>
        <c:majorUnit val="5"/>
      </c:valAx>
      <c:spPr>
        <a:noFill/>
        <a:ln w="9525" cmpd="sng" algn="ctr">
          <a:solidFill>
            <a:schemeClr val="tx1"/>
          </a:solidFill>
          <a:prstDash val="solid"/>
        </a:ln>
      </c:spPr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226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222.xml.rels>&#65279;<?xml version="1.0" encoding="utf-8"?><Relationships xmlns="http://schemas.openxmlformats.org/package/2006/relationships"><Relationship Type="http://schemas.openxmlformats.org/officeDocument/2006/relationships/slide" Target="/ppt/slides/slide222.xml" Id="rId2" /><Relationship Type="http://schemas.openxmlformats.org/officeDocument/2006/relationships/notesMaster" Target="/ppt/notesMasters/notesMaster1.xml" Id="rId1" /></Relationships>
</file>

<file path=ppt/notesSlides/notesSlide2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1489272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222.xml.rels>&#65279;<?xml version="1.0" encoding="utf-8"?><Relationships xmlns="http://schemas.openxmlformats.org/package/2006/relationships"><Relationship Type="http://schemas.openxmlformats.org/officeDocument/2006/relationships/tags" Target="/ppt/tags/tag1636.xml" Id="rId13" /><Relationship Type="http://schemas.openxmlformats.org/officeDocument/2006/relationships/tags" Target="/ppt/tags/tag1641.xml" Id="rId18" /><Relationship Type="http://schemas.openxmlformats.org/officeDocument/2006/relationships/tags" Target="/ppt/tags/tag1649.xml" Id="rId26" /><Relationship Type="http://schemas.openxmlformats.org/officeDocument/2006/relationships/tags" Target="/ppt/tags/tag1662.xml" Id="rId39" /><Relationship Type="http://schemas.openxmlformats.org/officeDocument/2006/relationships/tags" Target="/ppt/tags/tag1644.xml" Id="rId21" /><Relationship Type="http://schemas.openxmlformats.org/officeDocument/2006/relationships/tags" Target="/ppt/tags/tag1657.xml" Id="rId34" /><Relationship Type="http://schemas.openxmlformats.org/officeDocument/2006/relationships/tags" Target="/ppt/tags/tag1665.xml" Id="rId42" /><Relationship Type="http://schemas.openxmlformats.org/officeDocument/2006/relationships/tags" Target="/ppt/tags/tag1670.xml" Id="rId47" /><Relationship Type="http://schemas.openxmlformats.org/officeDocument/2006/relationships/tags" Target="/ppt/tags/tag1673.xml" Id="rId50" /><Relationship Type="http://schemas.openxmlformats.org/officeDocument/2006/relationships/oleObject" Target="/ppt/embeddings/oleObject226.bin" Id="rId55" /><Relationship Type="http://schemas.openxmlformats.org/officeDocument/2006/relationships/tags" Target="/ppt/tags/tag1630.xml" Id="rId7" /><Relationship Type="http://schemas.openxmlformats.org/officeDocument/2006/relationships/tags" Target="/ppt/tags/tag1625.xml" Id="rId2" /><Relationship Type="http://schemas.openxmlformats.org/officeDocument/2006/relationships/tags" Target="/ppt/tags/tag1639.xml" Id="rId16" /><Relationship Type="http://schemas.openxmlformats.org/officeDocument/2006/relationships/tags" Target="/ppt/tags/tag1652.xml" Id="rId29" /><Relationship Type="http://schemas.openxmlformats.org/officeDocument/2006/relationships/tags" Target="/ppt/tags/tag1634.xml" Id="rId11" /><Relationship Type="http://schemas.openxmlformats.org/officeDocument/2006/relationships/tags" Target="/ppt/tags/tag1647.xml" Id="rId24" /><Relationship Type="http://schemas.openxmlformats.org/officeDocument/2006/relationships/tags" Target="/ppt/tags/tag1655.xml" Id="rId32" /><Relationship Type="http://schemas.openxmlformats.org/officeDocument/2006/relationships/tags" Target="/ppt/tags/tag1660.xml" Id="rId37" /><Relationship Type="http://schemas.openxmlformats.org/officeDocument/2006/relationships/tags" Target="/ppt/tags/tag1663.xml" Id="rId40" /><Relationship Type="http://schemas.openxmlformats.org/officeDocument/2006/relationships/tags" Target="/ppt/tags/tag1668.xml" Id="rId45" /><Relationship Type="http://schemas.openxmlformats.org/officeDocument/2006/relationships/slideLayout" Target="/ppt/slideLayouts/slideLayout5.xml" Id="rId53" /><Relationship Type="http://schemas.openxmlformats.org/officeDocument/2006/relationships/tags" Target="/ppt/tags/tag1628.xml" Id="rId5" /><Relationship Type="http://schemas.openxmlformats.org/officeDocument/2006/relationships/tags" Target="/ppt/tags/tag1642.xml" Id="rId19" /><Relationship Type="http://schemas.openxmlformats.org/officeDocument/2006/relationships/tags" Target="/ppt/tags/tag1627.xml" Id="rId4" /><Relationship Type="http://schemas.openxmlformats.org/officeDocument/2006/relationships/tags" Target="/ppt/tags/tag1632.xml" Id="rId9" /><Relationship Type="http://schemas.openxmlformats.org/officeDocument/2006/relationships/tags" Target="/ppt/tags/tag1637.xml" Id="rId14" /><Relationship Type="http://schemas.openxmlformats.org/officeDocument/2006/relationships/tags" Target="/ppt/tags/tag1645.xml" Id="rId22" /><Relationship Type="http://schemas.openxmlformats.org/officeDocument/2006/relationships/tags" Target="/ppt/tags/tag1650.xml" Id="rId27" /><Relationship Type="http://schemas.openxmlformats.org/officeDocument/2006/relationships/tags" Target="/ppt/tags/tag1653.xml" Id="rId30" /><Relationship Type="http://schemas.openxmlformats.org/officeDocument/2006/relationships/tags" Target="/ppt/tags/tag1658.xml" Id="rId35" /><Relationship Type="http://schemas.openxmlformats.org/officeDocument/2006/relationships/tags" Target="/ppt/tags/tag1666.xml" Id="rId43" /><Relationship Type="http://schemas.openxmlformats.org/officeDocument/2006/relationships/tags" Target="/ppt/tags/tag1671.xml" Id="rId48" /><Relationship Type="http://schemas.openxmlformats.org/officeDocument/2006/relationships/image" Target="/ppt/media/image4.emf" Id="rId56" /><Relationship Type="http://schemas.openxmlformats.org/officeDocument/2006/relationships/tags" Target="/ppt/tags/tag1631.xml" Id="rId8" /><Relationship Type="http://schemas.openxmlformats.org/officeDocument/2006/relationships/tags" Target="/ppt/tags/tag1674.xml" Id="rId51" /><Relationship Type="http://schemas.openxmlformats.org/officeDocument/2006/relationships/tags" Target="/ppt/tags/tag1626.xml" Id="rId3" /><Relationship Type="http://schemas.openxmlformats.org/officeDocument/2006/relationships/tags" Target="/ppt/tags/tag1635.xml" Id="rId12" /><Relationship Type="http://schemas.openxmlformats.org/officeDocument/2006/relationships/tags" Target="/ppt/tags/tag1640.xml" Id="rId17" /><Relationship Type="http://schemas.openxmlformats.org/officeDocument/2006/relationships/tags" Target="/ppt/tags/tag1648.xml" Id="rId25" /><Relationship Type="http://schemas.openxmlformats.org/officeDocument/2006/relationships/tags" Target="/ppt/tags/tag1656.xml" Id="rId33" /><Relationship Type="http://schemas.openxmlformats.org/officeDocument/2006/relationships/tags" Target="/ppt/tags/tag1661.xml" Id="rId38" /><Relationship Type="http://schemas.openxmlformats.org/officeDocument/2006/relationships/tags" Target="/ppt/tags/tag1669.xml" Id="rId46" /><Relationship Type="http://schemas.openxmlformats.org/officeDocument/2006/relationships/tags" Target="/ppt/tags/tag1643.xml" Id="rId20" /><Relationship Type="http://schemas.openxmlformats.org/officeDocument/2006/relationships/tags" Target="/ppt/tags/tag1664.xml" Id="rId41" /><Relationship Type="http://schemas.openxmlformats.org/officeDocument/2006/relationships/notesSlide" Target="/ppt/notesSlides/notesSlide222.xml" Id="rId54" /><Relationship Type="http://schemas.openxmlformats.org/officeDocument/2006/relationships/vmlDrawing" Target="/ppt/drawings/vmlDrawing226.vml" Id="rId1" /><Relationship Type="http://schemas.openxmlformats.org/officeDocument/2006/relationships/tags" Target="/ppt/tags/tag1629.xml" Id="rId6" /><Relationship Type="http://schemas.openxmlformats.org/officeDocument/2006/relationships/tags" Target="/ppt/tags/tag1638.xml" Id="rId15" /><Relationship Type="http://schemas.openxmlformats.org/officeDocument/2006/relationships/tags" Target="/ppt/tags/tag1646.xml" Id="rId23" /><Relationship Type="http://schemas.openxmlformats.org/officeDocument/2006/relationships/tags" Target="/ppt/tags/tag1651.xml" Id="rId28" /><Relationship Type="http://schemas.openxmlformats.org/officeDocument/2006/relationships/tags" Target="/ppt/tags/tag1659.xml" Id="rId36" /><Relationship Type="http://schemas.openxmlformats.org/officeDocument/2006/relationships/tags" Target="/ppt/tags/tag1672.xml" Id="rId49" /><Relationship Type="http://schemas.openxmlformats.org/officeDocument/2006/relationships/chart" Target="/ppt/charts/chart59.xml" Id="rId57" /><Relationship Type="http://schemas.openxmlformats.org/officeDocument/2006/relationships/tags" Target="/ppt/tags/tag1633.xml" Id="rId10" /><Relationship Type="http://schemas.openxmlformats.org/officeDocument/2006/relationships/tags" Target="/ppt/tags/tag1654.xml" Id="rId31" /><Relationship Type="http://schemas.openxmlformats.org/officeDocument/2006/relationships/tags" Target="/ppt/tags/tag1667.xml" Id="rId44" /><Relationship Type="http://schemas.openxmlformats.org/officeDocument/2006/relationships/tags" Target="/ppt/tags/tag1675.xml" Id="rId52" /></Relationships>
</file>

<file path=ppt/slides/slide22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941591277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9383" name="think-cell 幻灯片" r:id="rId55" imgW="349" imgH="350" progId="TCLayout.ActiveDocument.1">
                  <p:embed/>
                </p:oleObj>
              </mc:Choice>
              <mc:Fallback>
                <p:oleObj name="think-cell 幻灯片" r:id="rId55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6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dirty="0"/>
              <a:t>Item comparison: </a:t>
            </a:r>
            <a:r>
              <a:rPr lang="en-US" altLang="en-US" dirty="0"/>
              <a:t>Bubble</a:t>
            </a:r>
            <a:endParaRPr lang="en-US" dirty="0"/>
          </a:p>
        </p:txBody>
      </p:sp>
      <p:sp>
        <p:nvSpPr>
          <p:cNvPr id="62" name="Text Placeholder 15">
            <a:extLst>
              <a:ext uri="{FF2B5EF4-FFF2-40B4-BE49-F238E27FC236}">
                <a16:creationId xmlns:a16="http://schemas.microsoft.com/office/drawing/2014/main" id="{682BD4C2-CF94-34D1-EE7B-65B1E62CFB57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877665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think-cell, chart, charts, graph, graphs, bubbles, comment</a:t>
            </a:r>
          </a:p>
        </p:txBody>
      </p:sp>
      <p:sp>
        <p:nvSpPr>
          <p:cNvPr id="2" name="Rechteck 137">
            <a:extLst>
              <a:ext uri="{FF2B5EF4-FFF2-40B4-BE49-F238E27FC236}">
                <a16:creationId xmlns:a16="http://schemas.microsoft.com/office/drawing/2014/main" id="{1C5FE2AC-4609-6780-F425-D565BA920B9A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>
              <a:spcAft>
                <a:spcPts val="1200"/>
              </a:spcAft>
              <a:buClr>
                <a:srgbClr val="000000"/>
              </a:buClr>
            </a:pPr>
            <a:r>
              <a:rPr lang="en-US" sz="1400" b="1">
                <a:solidFill>
                  <a:schemeClr val="accent1"/>
                </a:solidFill>
                <a:sym typeface="Futura"/>
              </a:rPr>
              <a:t>Insert your desired text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Lorem ipsum dolor sit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amet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Ut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enim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ad minim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veniam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</a:t>
            </a:r>
          </a:p>
          <a:p>
            <a:pPr marL="180975" lvl="1" indent="-180975">
              <a:spcAft>
                <a:spcPts val="600"/>
              </a:spcAft>
              <a:buClr>
                <a:srgbClr val="000000"/>
              </a:buClr>
              <a:buFont typeface="Arial" panose="020B0604020202020204" pitchFamily="34" charset="0"/>
              <a:buChar char="•"/>
            </a:pPr>
            <a:r>
              <a:rPr lang="en-US" sz="1400">
                <a:solidFill>
                  <a:srgbClr val="000000"/>
                </a:solidFill>
                <a:sym typeface="Futura"/>
              </a:rPr>
              <a:t>Quis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nostrud</a:t>
            </a:r>
            <a:r>
              <a:rPr lang="en-US" sz="1400">
                <a:solidFill>
                  <a:srgbClr val="000000"/>
                </a:solidFill>
                <a:sym typeface="Futura"/>
              </a:rPr>
              <a:t> exercitation </a:t>
            </a:r>
            <a:r>
              <a:rPr lang="en-US" sz="1400" err="1">
                <a:solidFill>
                  <a:srgbClr val="000000"/>
                </a:solidFill>
                <a:sym typeface="Futura"/>
              </a:rPr>
              <a:t>ullamco</a:t>
            </a:r>
            <a:endParaRPr lang="en-US" sz="1400">
              <a:solidFill>
                <a:srgbClr val="000000"/>
              </a:solidFill>
              <a:sym typeface="Futura"/>
            </a:endParaRPr>
          </a:p>
          <a:p>
            <a:pPr>
              <a:buClr>
                <a:srgbClr val="000000"/>
              </a:buClr>
            </a:pPr>
            <a:endParaRPr lang="en-US" sz="1400" b="1">
              <a:solidFill>
                <a:schemeClr val="accent1"/>
              </a:solidFill>
              <a:sym typeface="Futura"/>
            </a:endParaRPr>
          </a:p>
        </p:txBody>
      </p:sp>
      <p:grpSp>
        <p:nvGrpSpPr>
          <p:cNvPr id="3" name="tc_columnheader">
            <a:extLst>
              <a:ext uri="{FF2B5EF4-FFF2-40B4-BE49-F238E27FC236}">
                <a16:creationId xmlns:a16="http://schemas.microsoft.com/office/drawing/2014/main" id="{CAB189A4-1081-806E-5B21-DF0AB495DFFA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4" name="tc_columnhead">
              <a:extLst>
                <a:ext uri="{FF2B5EF4-FFF2-40B4-BE49-F238E27FC236}">
                  <a16:creationId xmlns:a16="http://schemas.microsoft.com/office/drawing/2014/main" id="{F4887B3A-B389-88FC-62C9-B3170458A9C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da-DK" sz="1600" b="0">
                  <a:solidFill>
                    <a:schemeClr val="tx1"/>
                  </a:solidFill>
                </a:rPr>
                <a:t>Insert chart title here</a:t>
              </a:r>
              <a:endParaRPr lang="en-US" sz="1600" b="0">
                <a:solidFill>
                  <a:schemeClr val="tx1"/>
                </a:solidFill>
              </a:endParaRPr>
            </a:p>
          </p:txBody>
        </p:sp>
        <p:cxnSp>
          <p:nvCxnSpPr>
            <p:cNvPr id="8" name="tc_columnheadline">
              <a:extLst>
                <a:ext uri="{FF2B5EF4-FFF2-40B4-BE49-F238E27FC236}">
                  <a16:creationId xmlns:a16="http://schemas.microsoft.com/office/drawing/2014/main" id="{DE901497-3A13-99C2-1DA5-CFABBEF0E38D}"/>
                </a:ext>
              </a:extLst>
            </p:cNvPr>
            <p:cNvCxnSpPr>
              <a:cxnSpLocks/>
              <a:stCxn id="4" idx="4"/>
              <a:endCxn id="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" name="tc_columnheader">
            <a:extLst>
              <a:ext uri="{FF2B5EF4-FFF2-40B4-BE49-F238E27FC236}">
                <a16:creationId xmlns:a16="http://schemas.microsoft.com/office/drawing/2014/main" id="{84D340F2-9074-8C78-E40B-E3E5B85E0B89}"/>
              </a:ext>
            </a:extLst>
          </p:cNvPr>
          <p:cNvGrpSpPr/>
          <p:nvPr/>
        </p:nvGrpSpPr>
        <p:grpSpPr>
          <a:xfrm>
            <a:off x="8454707" y="1526560"/>
            <a:ext cx="3365818" cy="282573"/>
            <a:chOff x="407988" y="1526560"/>
            <a:chExt cx="5576400" cy="282573"/>
          </a:xfrm>
        </p:grpSpPr>
        <p:sp>
          <p:nvSpPr>
            <p:cNvPr id="14" name="tc_columnhead">
              <a:extLst>
                <a:ext uri="{FF2B5EF4-FFF2-40B4-BE49-F238E27FC236}">
                  <a16:creationId xmlns:a16="http://schemas.microsoft.com/office/drawing/2014/main" id="{544C981F-8FD6-8E99-A907-08307E6F4B24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r>
                <a:rPr lang="en-US" sz="1600" b="0">
                  <a:solidFill>
                    <a:schemeClr val="tx1"/>
                  </a:solidFill>
                </a:rPr>
                <a:t>Comments</a:t>
              </a:r>
            </a:p>
          </p:txBody>
        </p:sp>
        <p:cxnSp>
          <p:nvCxnSpPr>
            <p:cNvPr id="25" name="tc_columnheadline">
              <a:extLst>
                <a:ext uri="{FF2B5EF4-FFF2-40B4-BE49-F238E27FC236}">
                  <a16:creationId xmlns:a16="http://schemas.microsoft.com/office/drawing/2014/main" id="{190CE77F-3315-6336-E677-18BF69F882B5}"/>
                </a:ext>
              </a:extLst>
            </p:cNvPr>
            <p:cNvCxnSpPr>
              <a:cxnSpLocks/>
              <a:stCxn id="14" idx="4"/>
              <a:endCxn id="14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Rectangle 18">
            <a:extLst>
              <a:ext uri="{FF2B5EF4-FFF2-40B4-BE49-F238E27FC236}">
                <a16:creationId xmlns:a16="http://schemas.microsoft.com/office/drawing/2014/main" id="{A3AF9EDF-D851-CDF8-66EB-093A5F5D5A7B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r>
              <a:rPr lang="en-US" sz="1200" u="sng" dirty="0">
                <a:solidFill>
                  <a:schemeClr val="tx1"/>
                </a:solidFill>
              </a:rPr>
              <a:t>This slide contains a </a:t>
            </a:r>
            <a:r>
              <a:rPr lang="en-US" sz="1200" b="1" u="sng" dirty="0">
                <a:solidFill>
                  <a:schemeClr val="tx1"/>
                </a:solidFill>
              </a:rPr>
              <a:t>think-cell chart</a:t>
            </a:r>
            <a:r>
              <a:rPr lang="en-US" sz="1200" u="sng" dirty="0">
                <a:solidFill>
                  <a:schemeClr val="tx1"/>
                </a:solidFill>
              </a:rPr>
              <a:t>.</a:t>
            </a: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</a:t>
            </a:r>
            <a:r>
              <a:rPr lang="en-US" sz="1200" b="1" dirty="0">
                <a:solidFill>
                  <a:schemeClr val="tx1"/>
                </a:solidFill>
              </a:rPr>
              <a:t> open the chart's internal datasheet</a:t>
            </a:r>
            <a:r>
              <a:rPr lang="en-US" sz="1200" dirty="0">
                <a:solidFill>
                  <a:schemeClr val="tx1"/>
                </a:solidFill>
              </a:rPr>
              <a:t>, double-click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any empty space in the chart.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add annotations </a:t>
            </a:r>
            <a:r>
              <a:rPr lang="en-US" sz="1200" dirty="0">
                <a:solidFill>
                  <a:schemeClr val="tx1"/>
                </a:solidFill>
              </a:rPr>
              <a:t>(e.g., labels, trendlines/partitions),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right-click the chart or a chart feature to open the context menu.</a:t>
            </a:r>
            <a:endParaRPr lang="en-US" sz="1200" dirty="0">
              <a:solidFill>
                <a:schemeClr val="tx1"/>
              </a:solidFill>
              <a:cs typeface="Arial"/>
            </a:endParaRPr>
          </a:p>
          <a:p>
            <a:pPr marL="88900" indent="-8890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chemeClr val="tx1"/>
                </a:solidFill>
              </a:rPr>
              <a:t>To </a:t>
            </a:r>
            <a:r>
              <a:rPr lang="en-US" sz="1200" b="1" dirty="0">
                <a:solidFill>
                  <a:schemeClr val="tx1"/>
                </a:solidFill>
              </a:rPr>
              <a:t>change the style and formatting</a:t>
            </a:r>
            <a:r>
              <a:rPr lang="en-US" sz="1200" dirty="0">
                <a:solidFill>
                  <a:schemeClr val="tx1"/>
                </a:solidFill>
              </a:rPr>
              <a:t> of the chart or a feature,</a:t>
            </a:r>
            <a:r>
              <a:rPr lang="en-US" sz="1200" b="1" dirty="0">
                <a:solidFill>
                  <a:schemeClr val="tx1"/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click the chart or feature to open the mini toolbar.</a:t>
            </a:r>
            <a:endParaRPr lang="en-US" sz="1200" dirty="0">
              <a:solidFill>
                <a:schemeClr val="tx1"/>
              </a:solidFill>
              <a:cs typeface="Arial"/>
            </a:endParaRPr>
          </a:p>
        </p:txBody>
      </p:sp>
      <p:sp>
        <p:nvSpPr>
          <p:cNvPr id="27" name="任意多边形: 形状 26">
            <a:extLst>
              <a:ext uri="{FF2B5EF4-FFF2-40B4-BE49-F238E27FC236}">
                <a16:creationId xmlns:a16="http://schemas.microsoft.com/office/drawing/2014/main" id="{60BE6E4D-E662-4396-8106-A06FF59D3779}"/>
              </a:ext>
            </a:extLst>
          </p:cNvPr>
          <p:cNvSpPr/>
          <p:nvPr>
            <p:custDataLst>
              <p:tags r:id="rId3"/>
            </p:custDataLst>
          </p:nvPr>
        </p:nvSpPr>
        <p:spPr bwMode="auto">
          <a:xfrm>
            <a:off x="922338" y="2324100"/>
            <a:ext cx="1881188" cy="2060576"/>
          </a:xfrm>
          <a:custGeom>
            <a:avLst/>
            <a:gdLst/>
            <a:ahLst/>
            <a:cxnLst/>
            <a:rect l="0" t="0" r="0" b="0"/>
            <a:pathLst>
              <a:path w="1881188" h="2060576">
                <a:moveTo>
                  <a:pt x="1881187" y="2060575"/>
                </a:moveTo>
                <a:lnTo>
                  <a:pt x="0" y="2060575"/>
                </a:lnTo>
                <a:lnTo>
                  <a:pt x="0" y="0"/>
                </a:lnTo>
                <a:lnTo>
                  <a:pt x="1881187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6" name="任意多边形: 形状 25">
            <a:extLst>
              <a:ext uri="{FF2B5EF4-FFF2-40B4-BE49-F238E27FC236}">
                <a16:creationId xmlns:a16="http://schemas.microsoft.com/office/drawing/2014/main" id="{B7ECA630-C454-4A7F-91EB-304FD9943C3D}"/>
              </a:ext>
            </a:extLst>
          </p:cNvPr>
          <p:cNvSpPr/>
          <p:nvPr>
            <p:custDataLst>
              <p:tags r:id="rId4"/>
            </p:custDataLst>
          </p:nvPr>
        </p:nvSpPr>
        <p:spPr bwMode="auto">
          <a:xfrm>
            <a:off x="4686300" y="4384675"/>
            <a:ext cx="2460626" cy="1374776"/>
          </a:xfrm>
          <a:custGeom>
            <a:avLst/>
            <a:gdLst/>
            <a:ahLst/>
            <a:cxnLst/>
            <a:rect l="0" t="0" r="0" b="0"/>
            <a:pathLst>
              <a:path w="2460626" h="1374776">
                <a:moveTo>
                  <a:pt x="2460625" y="1374775"/>
                </a:moveTo>
                <a:lnTo>
                  <a:pt x="0" y="1374775"/>
                </a:lnTo>
                <a:lnTo>
                  <a:pt x="0" y="0"/>
                </a:lnTo>
                <a:lnTo>
                  <a:pt x="2460625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任意多边形: 形状 22">
            <a:extLst>
              <a:ext uri="{FF2B5EF4-FFF2-40B4-BE49-F238E27FC236}">
                <a16:creationId xmlns:a16="http://schemas.microsoft.com/office/drawing/2014/main" id="{3D08B275-4EAA-4C93-8683-5F83396C83D5}"/>
              </a:ext>
            </a:extLst>
          </p:cNvPr>
          <p:cNvSpPr/>
          <p:nvPr>
            <p:custDataLst>
              <p:tags r:id="rId5"/>
            </p:custDataLst>
          </p:nvPr>
        </p:nvSpPr>
        <p:spPr bwMode="auto">
          <a:xfrm>
            <a:off x="922338" y="4384675"/>
            <a:ext cx="1881188" cy="1374776"/>
          </a:xfrm>
          <a:custGeom>
            <a:avLst/>
            <a:gdLst/>
            <a:ahLst/>
            <a:cxnLst/>
            <a:rect l="0" t="0" r="0" b="0"/>
            <a:pathLst>
              <a:path w="1881188" h="1374776">
                <a:moveTo>
                  <a:pt x="1881187" y="1374775"/>
                </a:moveTo>
                <a:lnTo>
                  <a:pt x="0" y="1374775"/>
                </a:lnTo>
                <a:lnTo>
                  <a:pt x="0" y="0"/>
                </a:lnTo>
                <a:lnTo>
                  <a:pt x="1881187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4" name="任意多边形: 形状 23">
            <a:extLst>
              <a:ext uri="{FF2B5EF4-FFF2-40B4-BE49-F238E27FC236}">
                <a16:creationId xmlns:a16="http://schemas.microsoft.com/office/drawing/2014/main" id="{769FC03D-C84D-4AA6-ADA6-ED6921E37D88}"/>
              </a:ext>
            </a:extLst>
          </p:cNvPr>
          <p:cNvSpPr/>
          <p:nvPr>
            <p:custDataLst>
              <p:tags r:id="rId6"/>
            </p:custDataLst>
          </p:nvPr>
        </p:nvSpPr>
        <p:spPr bwMode="auto">
          <a:xfrm>
            <a:off x="2803525" y="4384675"/>
            <a:ext cx="1882776" cy="1374776"/>
          </a:xfrm>
          <a:custGeom>
            <a:avLst/>
            <a:gdLst/>
            <a:ahLst/>
            <a:cxnLst/>
            <a:rect l="0" t="0" r="0" b="0"/>
            <a:pathLst>
              <a:path w="1882776" h="1374776">
                <a:moveTo>
                  <a:pt x="1882775" y="1374775"/>
                </a:moveTo>
                <a:lnTo>
                  <a:pt x="0" y="1374775"/>
                </a:lnTo>
                <a:lnTo>
                  <a:pt x="0" y="0"/>
                </a:lnTo>
                <a:lnTo>
                  <a:pt x="1882775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8" name="任意多边形: 形状 27">
            <a:extLst>
              <a:ext uri="{FF2B5EF4-FFF2-40B4-BE49-F238E27FC236}">
                <a16:creationId xmlns:a16="http://schemas.microsoft.com/office/drawing/2014/main" id="{502BB886-8EC9-43D3-A80F-9953C3711B93}"/>
              </a:ext>
            </a:extLst>
          </p:cNvPr>
          <p:cNvSpPr/>
          <p:nvPr>
            <p:custDataLst>
              <p:tags r:id="rId7"/>
            </p:custDataLst>
          </p:nvPr>
        </p:nvSpPr>
        <p:spPr bwMode="auto">
          <a:xfrm>
            <a:off x="2803525" y="2324100"/>
            <a:ext cx="1882776" cy="2060576"/>
          </a:xfrm>
          <a:custGeom>
            <a:avLst/>
            <a:gdLst/>
            <a:ahLst/>
            <a:cxnLst/>
            <a:rect l="0" t="0" r="0" b="0"/>
            <a:pathLst>
              <a:path w="1882776" h="2060576">
                <a:moveTo>
                  <a:pt x="1882775" y="2060575"/>
                </a:moveTo>
                <a:lnTo>
                  <a:pt x="0" y="2060575"/>
                </a:lnTo>
                <a:lnTo>
                  <a:pt x="0" y="0"/>
                </a:lnTo>
                <a:lnTo>
                  <a:pt x="1882775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任意多边形: 形状 28">
            <a:extLst>
              <a:ext uri="{FF2B5EF4-FFF2-40B4-BE49-F238E27FC236}">
                <a16:creationId xmlns:a16="http://schemas.microsoft.com/office/drawing/2014/main" id="{4973B762-67ED-461C-A59F-166B0D035A42}"/>
              </a:ext>
            </a:extLst>
          </p:cNvPr>
          <p:cNvSpPr/>
          <p:nvPr>
            <p:custDataLst>
              <p:tags r:id="rId8"/>
            </p:custDataLst>
          </p:nvPr>
        </p:nvSpPr>
        <p:spPr bwMode="auto">
          <a:xfrm>
            <a:off x="4686300" y="2324100"/>
            <a:ext cx="2460626" cy="2060576"/>
          </a:xfrm>
          <a:custGeom>
            <a:avLst/>
            <a:gdLst/>
            <a:ahLst/>
            <a:cxnLst/>
            <a:rect l="0" t="0" r="0" b="0"/>
            <a:pathLst>
              <a:path w="2460626" h="2060576">
                <a:moveTo>
                  <a:pt x="2460625" y="2060575"/>
                </a:moveTo>
                <a:lnTo>
                  <a:pt x="0" y="2060575"/>
                </a:lnTo>
                <a:lnTo>
                  <a:pt x="0" y="0"/>
                </a:lnTo>
                <a:lnTo>
                  <a:pt x="2460625" y="0"/>
                </a:lnTo>
                <a:close/>
              </a:path>
            </a:pathLst>
          </a:custGeom>
          <a:solidFill>
            <a:schemeClr val="bg1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cxnSp>
        <p:nvCxnSpPr>
          <p:cNvPr id="578" name="Straight Connector 577">
            <a:extLst>
              <a:ext uri="{FF2B5EF4-FFF2-40B4-BE49-F238E27FC236}">
                <a16:creationId xmlns:a16="http://schemas.microsoft.com/office/drawing/2014/main" id="{B1747CFD-8516-2498-4D5C-3A7C6AF16DA8}"/>
              </a:ext>
            </a:extLst>
          </p:cNvPr>
          <p:cNvCxnSpPr/>
          <p:nvPr>
            <p:custDataLst>
              <p:tags r:id="rId9"/>
            </p:custDataLst>
          </p:nvPr>
        </p:nvCxnSpPr>
        <p:spPr bwMode="gray">
          <a:xfrm>
            <a:off x="2803525" y="2324100"/>
            <a:ext cx="0" cy="3435350"/>
          </a:xfrm>
          <a:prstGeom prst="line">
            <a:avLst/>
          </a:prstGeom>
          <a:ln w="6350" cap="flat" cmpd="sng" algn="ctr">
            <a:solidFill>
              <a:schemeClr val="tx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6" name="Straight Connector 575">
            <a:extLst>
              <a:ext uri="{FF2B5EF4-FFF2-40B4-BE49-F238E27FC236}">
                <a16:creationId xmlns:a16="http://schemas.microsoft.com/office/drawing/2014/main" id="{7986EAC4-BEA8-CDEF-6B93-0410C30DC6D9}"/>
              </a:ext>
            </a:extLst>
          </p:cNvPr>
          <p:cNvCxnSpPr/>
          <p:nvPr>
            <p:custDataLst>
              <p:tags r:id="rId10"/>
            </p:custDataLst>
          </p:nvPr>
        </p:nvCxnSpPr>
        <p:spPr bwMode="gray">
          <a:xfrm>
            <a:off x="4686300" y="2324100"/>
            <a:ext cx="0" cy="3435350"/>
          </a:xfrm>
          <a:prstGeom prst="line">
            <a:avLst/>
          </a:prstGeom>
          <a:ln w="6350" cap="flat" cmpd="sng" algn="ctr">
            <a:solidFill>
              <a:schemeClr val="tx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7" name="Straight Connector 576">
            <a:extLst>
              <a:ext uri="{FF2B5EF4-FFF2-40B4-BE49-F238E27FC236}">
                <a16:creationId xmlns:a16="http://schemas.microsoft.com/office/drawing/2014/main" id="{B4649377-F6DA-E8FA-3F4D-941479924820}"/>
              </a:ext>
            </a:extLst>
          </p:cNvPr>
          <p:cNvCxnSpPr/>
          <p:nvPr>
            <p:custDataLst>
              <p:tags r:id="rId11"/>
            </p:custDataLst>
          </p:nvPr>
        </p:nvCxnSpPr>
        <p:spPr bwMode="gray">
          <a:xfrm>
            <a:off x="922338" y="4384675"/>
            <a:ext cx="6224588" cy="0"/>
          </a:xfrm>
          <a:prstGeom prst="line">
            <a:avLst/>
          </a:prstGeom>
          <a:noFill/>
          <a:ln w="6350" cap="flat" cmpd="sng" algn="ctr">
            <a:solidFill>
              <a:schemeClr val="tx2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79" name="Straight Connector 578">
            <a:extLst>
              <a:ext uri="{FF2B5EF4-FFF2-40B4-BE49-F238E27FC236}">
                <a16:creationId xmlns:a16="http://schemas.microsoft.com/office/drawing/2014/main" id="{F215545B-823D-BF8E-FBCE-C8B0127478DF}"/>
              </a:ext>
            </a:extLst>
          </p:cNvPr>
          <p:cNvCxnSpPr/>
          <p:nvPr>
            <p:custDataLst>
              <p:tags r:id="rId12"/>
            </p:custDataLst>
          </p:nvPr>
        </p:nvCxnSpPr>
        <p:spPr bwMode="gray">
          <a:xfrm>
            <a:off x="2803525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0" name="Straight Connector 579">
            <a:extLst>
              <a:ext uri="{FF2B5EF4-FFF2-40B4-BE49-F238E27FC236}">
                <a16:creationId xmlns:a16="http://schemas.microsoft.com/office/drawing/2014/main" id="{C85A10B7-11B5-4868-1304-6B091C930F3B}"/>
              </a:ext>
            </a:extLst>
          </p:cNvPr>
          <p:cNvCxnSpPr/>
          <p:nvPr>
            <p:custDataLst>
              <p:tags r:id="rId13"/>
            </p:custDataLst>
          </p:nvPr>
        </p:nvCxnSpPr>
        <p:spPr bwMode="gray">
          <a:xfrm>
            <a:off x="922338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1" name="Straight Connector 580">
            <a:extLst>
              <a:ext uri="{FF2B5EF4-FFF2-40B4-BE49-F238E27FC236}">
                <a16:creationId xmlns:a16="http://schemas.microsoft.com/office/drawing/2014/main" id="{94ED4EA3-7C96-E943-26DE-3C7FAD3A6111}"/>
              </a:ext>
            </a:extLst>
          </p:cNvPr>
          <p:cNvCxnSpPr/>
          <p:nvPr>
            <p:custDataLst>
              <p:tags r:id="rId14"/>
            </p:custDataLst>
          </p:nvPr>
        </p:nvCxnSpPr>
        <p:spPr bwMode="gray">
          <a:xfrm>
            <a:off x="1863725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2" name="Straight Connector 581">
            <a:extLst>
              <a:ext uri="{FF2B5EF4-FFF2-40B4-BE49-F238E27FC236}">
                <a16:creationId xmlns:a16="http://schemas.microsoft.com/office/drawing/2014/main" id="{0DA5614B-D7E5-5522-41B6-955619B5632E}"/>
              </a:ext>
            </a:extLst>
          </p:cNvPr>
          <p:cNvCxnSpPr/>
          <p:nvPr>
            <p:custDataLst>
              <p:tags r:id="rId15"/>
            </p:custDataLst>
          </p:nvPr>
        </p:nvCxnSpPr>
        <p:spPr bwMode="gray">
          <a:xfrm>
            <a:off x="3744913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3" name="Straight Connector 582">
            <a:extLst>
              <a:ext uri="{FF2B5EF4-FFF2-40B4-BE49-F238E27FC236}">
                <a16:creationId xmlns:a16="http://schemas.microsoft.com/office/drawing/2014/main" id="{F2DBEF67-E7BB-7263-3A39-DD47DB179677}"/>
              </a:ext>
            </a:extLst>
          </p:cNvPr>
          <p:cNvCxnSpPr/>
          <p:nvPr>
            <p:custDataLst>
              <p:tags r:id="rId16"/>
            </p:custDataLst>
          </p:nvPr>
        </p:nvCxnSpPr>
        <p:spPr bwMode="gray">
          <a:xfrm>
            <a:off x="4686300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4" name="Straight Connector 583">
            <a:extLst>
              <a:ext uri="{FF2B5EF4-FFF2-40B4-BE49-F238E27FC236}">
                <a16:creationId xmlns:a16="http://schemas.microsoft.com/office/drawing/2014/main" id="{D7AAAF0E-6640-9886-7331-63FA7E9EAF17}"/>
              </a:ext>
            </a:extLst>
          </p:cNvPr>
          <p:cNvCxnSpPr/>
          <p:nvPr>
            <p:custDataLst>
              <p:tags r:id="rId17"/>
            </p:custDataLst>
          </p:nvPr>
        </p:nvCxnSpPr>
        <p:spPr bwMode="gray">
          <a:xfrm>
            <a:off x="6205538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85" name="Straight Connector 584">
            <a:extLst>
              <a:ext uri="{FF2B5EF4-FFF2-40B4-BE49-F238E27FC236}">
                <a16:creationId xmlns:a16="http://schemas.microsoft.com/office/drawing/2014/main" id="{445E93A5-642F-785D-68AC-02212E3E8230}"/>
              </a:ext>
            </a:extLst>
          </p:cNvPr>
          <p:cNvCxnSpPr/>
          <p:nvPr>
            <p:custDataLst>
              <p:tags r:id="rId18"/>
            </p:custDataLst>
          </p:nvPr>
        </p:nvCxnSpPr>
        <p:spPr bwMode="gray">
          <a:xfrm>
            <a:off x="7146925" y="5759450"/>
            <a:ext cx="0" cy="58738"/>
          </a:xfrm>
          <a:prstGeom prst="line">
            <a:avLst/>
          </a:prstGeom>
          <a:ln w="9525" cap="flat" cmpd="sng" algn="ctr">
            <a:solidFill>
              <a:srgbClr val="7F7F7F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75" name="Chart 3">
            <a:extLst>
              <a:ext uri="{FF2B5EF4-FFF2-40B4-BE49-F238E27FC236}">
                <a16:creationId xmlns:a16="http://schemas.microsoft.com/office/drawing/2014/main" id="{FAAB9D52-9AAB-45AC-9118-811708DD0371}"/>
              </a:ext>
            </a:extLst>
          </p:cNvPr>
          <p:cNvGraphicFramePr/>
          <p:nvPr>
            <p:custDataLst>
              <p:tags r:id="rId19"/>
            </p:custDataLst>
            <p:extLst>
              <p:ext uri="{D42A27DB-BD31-4B8C-83A1-F6EECF244321}">
                <p14:modId xmlns:p14="http://schemas.microsoft.com/office/powerpoint/2010/main" val="1568568624"/>
              </p:ext>
            </p:extLst>
          </p:nvPr>
        </p:nvGraphicFramePr>
        <p:xfrm>
          <a:off x="244475" y="2117725"/>
          <a:ext cx="6985000" cy="38592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7"/>
          </a:graphicData>
        </a:graphic>
      </p:graphicFrame>
      <p:sp>
        <p:nvSpPr>
          <p:cNvPr id="587" name="Text Placeholder 2">
            <a:extLst>
              <a:ext uri="{FF2B5EF4-FFF2-40B4-BE49-F238E27FC236}">
                <a16:creationId xmlns:a16="http://schemas.microsoft.com/office/drawing/2014/main" id="{9C298B3F-76B9-DD24-F99C-F38530A283CB}"/>
              </a:ext>
            </a:extLst>
          </p:cNvPr>
          <p:cNvSpPr>
            <a:spLocks noGrp="1"/>
          </p:cNvSpPr>
          <p:nvPr>
            <p:custDataLst>
              <p:tags r:id="rId20"/>
            </p:custDataLst>
          </p:nvPr>
        </p:nvSpPr>
        <p:spPr bwMode="gray">
          <a:xfrm>
            <a:off x="3554412" y="5876925"/>
            <a:ext cx="3810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FD7DF2E-4015-4BB8-A435-B041B8C9B88E}" type="datetime'''''''''''''+''''''''''''''''5''''''%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+5%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8" name="Text Placeholder 2">
            <a:extLst>
              <a:ext uri="{FF2B5EF4-FFF2-40B4-BE49-F238E27FC236}">
                <a16:creationId xmlns:a16="http://schemas.microsoft.com/office/drawing/2014/main" id="{B763CF08-EF85-0154-E483-1CD89858E02E}"/>
              </a:ext>
            </a:extLst>
          </p:cNvPr>
          <p:cNvSpPr>
            <a:spLocks noGrp="1"/>
          </p:cNvSpPr>
          <p:nvPr>
            <p:custDataLst>
              <p:tags r:id="rId21"/>
            </p:custDataLst>
          </p:nvPr>
        </p:nvSpPr>
        <p:spPr bwMode="gray">
          <a:xfrm>
            <a:off x="4457700" y="5876925"/>
            <a:ext cx="4587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498CBBB6-4D4B-40F6-9E4C-C63894D161C5}" type="datetime'+''''''''''''''''''''''''''''''1''''''''''''''''0''''%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+10%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89" name="Text Placeholder 2">
            <a:extLst>
              <a:ext uri="{FF2B5EF4-FFF2-40B4-BE49-F238E27FC236}">
                <a16:creationId xmlns:a16="http://schemas.microsoft.com/office/drawing/2014/main" id="{FAF66C06-B5E5-C60C-1929-99C3EC26C3A0}"/>
              </a:ext>
            </a:extLst>
          </p:cNvPr>
          <p:cNvSpPr>
            <a:spLocks noGrp="1"/>
          </p:cNvSpPr>
          <p:nvPr>
            <p:custDataLst>
              <p:tags r:id="rId22"/>
            </p:custDataLst>
          </p:nvPr>
        </p:nvSpPr>
        <p:spPr bwMode="gray">
          <a:xfrm>
            <a:off x="5961063" y="5876925"/>
            <a:ext cx="4905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2475ED2F-BE50-42D5-9185-56F80B5C6748}" type="datetime'''''+3''''''''''''''''''''''''''''''''''''5%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+35%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0" name="Text Placeholder 2">
            <a:extLst>
              <a:ext uri="{FF2B5EF4-FFF2-40B4-BE49-F238E27FC236}">
                <a16:creationId xmlns:a16="http://schemas.microsoft.com/office/drawing/2014/main" id="{DEBB1FD4-7F1C-10A0-1A61-60BEE8602854}"/>
              </a:ext>
            </a:extLst>
          </p:cNvPr>
          <p:cNvSpPr>
            <a:spLocks noGrp="1"/>
          </p:cNvSpPr>
          <p:nvPr>
            <p:custDataLst>
              <p:tags r:id="rId23"/>
            </p:custDataLst>
          </p:nvPr>
        </p:nvSpPr>
        <p:spPr bwMode="gray">
          <a:xfrm>
            <a:off x="6897688" y="5876925"/>
            <a:ext cx="4984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DB984F91-BF8F-46F5-814A-EB04C8038201}" type="datetime'+''''''''''''''''''''''''''4''''''0''''''''''%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+40%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1" name="Text Placeholder 2">
            <a:extLst>
              <a:ext uri="{FF2B5EF4-FFF2-40B4-BE49-F238E27FC236}">
                <a16:creationId xmlns:a16="http://schemas.microsoft.com/office/drawing/2014/main" id="{FAF2EC01-F52F-2A84-1388-AA42BF248D91}"/>
              </a:ext>
            </a:extLst>
          </p:cNvPr>
          <p:cNvSpPr>
            <a:spLocks noGrp="1"/>
          </p:cNvSpPr>
          <p:nvPr>
            <p:custDataLst>
              <p:tags r:id="rId24"/>
            </p:custDataLst>
          </p:nvPr>
        </p:nvSpPr>
        <p:spPr bwMode="gray">
          <a:xfrm>
            <a:off x="708025" y="5876925"/>
            <a:ext cx="4302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757DC72B-E153-4F62-A93D-2ABBCFD73D93}" type="datetime'''''-''''''''''''''''''1''''''''''''0''''''''''''%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-10%</a:t>
            </a:fld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2" name="Text Placeholder 2">
            <a:extLst>
              <a:ext uri="{FF2B5EF4-FFF2-40B4-BE49-F238E27FC236}">
                <a16:creationId xmlns:a16="http://schemas.microsoft.com/office/drawing/2014/main" id="{2A8C8505-94CE-FED5-89E7-4F9F4FE9B102}"/>
              </a:ext>
            </a:extLst>
          </p:cNvPr>
          <p:cNvSpPr>
            <a:spLocks noGrp="1"/>
          </p:cNvSpPr>
          <p:nvPr>
            <p:custDataLst>
              <p:tags r:id="rId25"/>
            </p:custDataLst>
          </p:nvPr>
        </p:nvSpPr>
        <p:spPr bwMode="gray">
          <a:xfrm>
            <a:off x="1687513" y="5876925"/>
            <a:ext cx="3524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56931DE2-C6E0-4B59-9DFA-23D730805F5C}" type="datetime'''''''-''5''''''''''''''''''%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-5%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3" name="Text Placeholder 2">
            <a:extLst>
              <a:ext uri="{FF2B5EF4-FFF2-40B4-BE49-F238E27FC236}">
                <a16:creationId xmlns:a16="http://schemas.microsoft.com/office/drawing/2014/main" id="{60FCD046-3A20-8FE8-3E31-F7B5CDB76BCE}"/>
              </a:ext>
            </a:extLst>
          </p:cNvPr>
          <p:cNvSpPr>
            <a:spLocks noGrp="1"/>
          </p:cNvSpPr>
          <p:nvPr>
            <p:custDataLst>
              <p:tags r:id="rId26"/>
            </p:custDataLst>
          </p:nvPr>
        </p:nvSpPr>
        <p:spPr bwMode="gray">
          <a:xfrm>
            <a:off x="2670174" y="5876925"/>
            <a:ext cx="26670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0B2FC97-86B9-417D-AF03-DCF705C05729}" type="datetime'0''''''''''%''''''''''''''''''''''''''''''''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0%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 useBgFill="1">
        <p:nvSpPr>
          <p:cNvPr id="19" name="任意多边形: 形状 18">
            <a:extLst>
              <a:ext uri="{FF2B5EF4-FFF2-40B4-BE49-F238E27FC236}">
                <a16:creationId xmlns:a16="http://schemas.microsoft.com/office/drawing/2014/main" id="{9D73A916-B6CD-4EE1-899D-B9EFBE6BB797}"/>
              </a:ext>
            </a:extLst>
          </p:cNvPr>
          <p:cNvSpPr/>
          <p:nvPr>
            <p:custDataLst>
              <p:tags r:id="rId27"/>
            </p:custDataLst>
          </p:nvPr>
        </p:nvSpPr>
        <p:spPr bwMode="auto">
          <a:xfrm>
            <a:off x="5492750" y="5686425"/>
            <a:ext cx="96839" cy="146051"/>
          </a:xfrm>
          <a:custGeom>
            <a:avLst/>
            <a:gdLst/>
            <a:ahLst/>
            <a:cxnLst/>
            <a:rect l="0" t="0" r="0" b="0"/>
            <a:pathLst>
              <a:path w="96839" h="146051">
                <a:moveTo>
                  <a:pt x="96838" y="0"/>
                </a:moveTo>
                <a:lnTo>
                  <a:pt x="57150" y="146050"/>
                </a:lnTo>
                <a:lnTo>
                  <a:pt x="0" y="146050"/>
                </a:lnTo>
                <a:lnTo>
                  <a:pt x="39688" y="0"/>
                </a:lnTo>
                <a:close/>
              </a:path>
            </a:pathLst>
          </a:custGeom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1240B29-F687-4F45-9708-019B960494DF}">
              <a14:hiddenLine xmlns:a14="http://schemas.microsoft.com/office/drawing/2010/main" w="9525" cap="rnd" cmpd="sng" algn="ctr">
                <a:solidFill>
                  <a:srgbClr val="29BA74"/>
                </a:solidFill>
                <a:prstDash val="solid"/>
                <a:round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7" name="任意多边形: 形状 6">
            <a:extLst>
              <a:ext uri="{FF2B5EF4-FFF2-40B4-BE49-F238E27FC236}">
                <a16:creationId xmlns:a16="http://schemas.microsoft.com/office/drawing/2014/main" id="{FA1F61F5-176F-4FFA-B346-ACA4F43339B9}"/>
              </a:ext>
            </a:extLst>
          </p:cNvPr>
          <p:cNvSpPr/>
          <p:nvPr>
            <p:custDataLst>
              <p:tags r:id="rId28"/>
            </p:custDataLst>
          </p:nvPr>
        </p:nvSpPr>
        <p:spPr bwMode="auto">
          <a:xfrm>
            <a:off x="5492750" y="568642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任意多边形: 形状 10">
            <a:extLst>
              <a:ext uri="{FF2B5EF4-FFF2-40B4-BE49-F238E27FC236}">
                <a16:creationId xmlns:a16="http://schemas.microsoft.com/office/drawing/2014/main" id="{0DF750D0-A924-4196-93DD-8B13D542CDFF}"/>
              </a:ext>
            </a:extLst>
          </p:cNvPr>
          <p:cNvSpPr/>
          <p:nvPr>
            <p:custDataLst>
              <p:tags r:id="rId29"/>
            </p:custDataLst>
          </p:nvPr>
        </p:nvSpPr>
        <p:spPr bwMode="auto">
          <a:xfrm>
            <a:off x="5549900" y="5686425"/>
            <a:ext cx="39689" cy="146051"/>
          </a:xfrm>
          <a:custGeom>
            <a:avLst/>
            <a:gdLst/>
            <a:ahLst/>
            <a:cxnLst/>
            <a:rect l="0" t="0" r="0" b="0"/>
            <a:pathLst>
              <a:path w="39689" h="146051">
                <a:moveTo>
                  <a:pt x="39688" y="0"/>
                </a:moveTo>
                <a:lnTo>
                  <a:pt x="0" y="146050"/>
                </a:lnTo>
              </a:path>
            </a:pathLst>
          </a:custGeom>
          <a:ln w="9525" cap="rnd" cmpd="sng" algn="ctr">
            <a:solidFill>
              <a:srgbClr val="7F7F7F"/>
            </a:solidFill>
            <a:prstDash val="solid"/>
            <a:round/>
            <a:headEnd type="none" w="med" len="med"/>
            <a:tailEnd type="none" w="med" len="med"/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97" name="Text Placeholder 2">
            <a:extLst>
              <a:ext uri="{FF2B5EF4-FFF2-40B4-BE49-F238E27FC236}">
                <a16:creationId xmlns:a16="http://schemas.microsoft.com/office/drawing/2014/main" id="{A00156DD-8C75-3DD6-100B-F941FD802DDA}"/>
              </a:ext>
            </a:extLst>
          </p:cNvPr>
          <p:cNvSpPr>
            <a:spLocks noGrp="1"/>
          </p:cNvSpPr>
          <p:nvPr>
            <p:custDataLst>
              <p:tags r:id="rId30"/>
            </p:custDataLst>
          </p:nvPr>
        </p:nvSpPr>
        <p:spPr bwMode="gray">
          <a:xfrm>
            <a:off x="2009775" y="3697288"/>
            <a:ext cx="1036638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AAD01A58-ECFF-47D4-9D36-B305E0260F9F}" type="datetime'''C''''om''''p''''a''n''''''''''''''y'''' ''9'''''''''''''">
              <a:rPr lang="en-US" altLang="en-US" sz="1400" smtClean="0">
                <a:solidFill>
                  <a:schemeClr val="tx2"/>
                </a:solidFill>
              </a:rPr>
              <a:pPr/>
              <a:t>Company 9</a:t>
            </a:fld>
            <a:endParaRPr lang="en-US" sz="1400">
              <a:solidFill>
                <a:schemeClr val="tx2"/>
              </a:solidFill>
            </a:endParaRPr>
          </a:p>
        </p:txBody>
      </p:sp>
      <p:sp>
        <p:nvSpPr>
          <p:cNvPr id="598" name="Text Placeholder 2">
            <a:extLst>
              <a:ext uri="{FF2B5EF4-FFF2-40B4-BE49-F238E27FC236}">
                <a16:creationId xmlns:a16="http://schemas.microsoft.com/office/drawing/2014/main" id="{5958EE6A-AFE2-8856-BF5D-1EB5EE828124}"/>
              </a:ext>
            </a:extLst>
          </p:cNvPr>
          <p:cNvSpPr>
            <a:spLocks noGrp="1"/>
          </p:cNvSpPr>
          <p:nvPr>
            <p:custDataLst>
              <p:tags r:id="rId31"/>
            </p:custDataLst>
          </p:nvPr>
        </p:nvSpPr>
        <p:spPr bwMode="gray">
          <a:xfrm>
            <a:off x="1844675" y="4710113"/>
            <a:ext cx="1116013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9A3703-842D-4B39-8990-0FC6712EEC2A}" type="datetime'''C''''om''''''''''''''''''''''p''''''''any'''' 10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10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99" name="Text Placeholder 2">
            <a:extLst>
              <a:ext uri="{FF2B5EF4-FFF2-40B4-BE49-F238E27FC236}">
                <a16:creationId xmlns:a16="http://schemas.microsoft.com/office/drawing/2014/main" id="{42EF8D92-D65D-1AF6-4D94-E62A895D2BA4}"/>
              </a:ext>
            </a:extLst>
          </p:cNvPr>
          <p:cNvSpPr>
            <a:spLocks noGrp="1"/>
          </p:cNvSpPr>
          <p:nvPr>
            <p:custDataLst>
              <p:tags r:id="rId32"/>
            </p:custDataLst>
          </p:nvPr>
        </p:nvSpPr>
        <p:spPr bwMode="gray">
          <a:xfrm>
            <a:off x="4622800" y="4044950"/>
            <a:ext cx="1074738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CB1DD24E-A2F2-40E4-832A-FAB2B9F07317}" type="datetime'''''Co''''''''''mpany'''''' ''''''''1''''''''''''''''1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11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0" name="Text Placeholder 2">
            <a:extLst>
              <a:ext uri="{FF2B5EF4-FFF2-40B4-BE49-F238E27FC236}">
                <a16:creationId xmlns:a16="http://schemas.microsoft.com/office/drawing/2014/main" id="{38B63835-EC0C-5F5E-F378-C76782BA85E0}"/>
              </a:ext>
            </a:extLst>
          </p:cNvPr>
          <p:cNvSpPr>
            <a:spLocks noGrp="1"/>
          </p:cNvSpPr>
          <p:nvPr>
            <p:custDataLst>
              <p:tags r:id="rId33"/>
            </p:custDataLst>
          </p:nvPr>
        </p:nvSpPr>
        <p:spPr bwMode="gray">
          <a:xfrm>
            <a:off x="1293813" y="4519613"/>
            <a:ext cx="1111250" cy="212725"/>
          </a:xfrm>
          <a:prstGeom prst="rect">
            <a:avLst/>
          </a:prstGeom>
          <a:solidFill>
            <a:schemeClr val="accent5"/>
          </a:solidFill>
          <a:ln>
            <a:noFill/>
          </a:ln>
          <a:effectLst/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C48731DE-B736-46D7-AA15-904C71096D69}" type="datetime'''Com''''''''''''''p''''''''a''ny 1''''''''''''''''''2'''">
              <a:rPr lang="en-US" altLang="en-US" sz="1400" smtClean="0">
                <a:solidFill>
                  <a:schemeClr val="bg1"/>
                </a:solidFill>
              </a:rPr>
              <a:pPr/>
              <a:t>Company 12</a:t>
            </a:fld>
            <a:endParaRPr lang="en-US" sz="1400">
              <a:solidFill>
                <a:schemeClr val="bg1"/>
              </a:solidFill>
            </a:endParaRPr>
          </a:p>
        </p:txBody>
      </p:sp>
      <p:sp>
        <p:nvSpPr>
          <p:cNvPr id="601" name="Text Placeholder 2">
            <a:extLst>
              <a:ext uri="{FF2B5EF4-FFF2-40B4-BE49-F238E27FC236}">
                <a16:creationId xmlns:a16="http://schemas.microsoft.com/office/drawing/2014/main" id="{5A7E04CF-7118-97B9-2113-6C1FB56F14C4}"/>
              </a:ext>
            </a:extLst>
          </p:cNvPr>
          <p:cNvSpPr>
            <a:spLocks noGrp="1"/>
          </p:cNvSpPr>
          <p:nvPr>
            <p:custDataLst>
              <p:tags r:id="rId34"/>
            </p:custDataLst>
          </p:nvPr>
        </p:nvSpPr>
        <p:spPr bwMode="gray">
          <a:xfrm>
            <a:off x="1706563" y="5324475"/>
            <a:ext cx="11096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0C3E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3110E19-19DD-4536-B5AE-EEC080CF6E49}" type="datetime'''''''C''''''''o''m''p''a''''''''ny'''''''''''''' ''13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13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2" name="Text Placeholder 2">
            <a:extLst>
              <a:ext uri="{FF2B5EF4-FFF2-40B4-BE49-F238E27FC236}">
                <a16:creationId xmlns:a16="http://schemas.microsoft.com/office/drawing/2014/main" id="{90E28619-7E90-89B8-8169-E0CF1A7302F9}"/>
              </a:ext>
            </a:extLst>
          </p:cNvPr>
          <p:cNvSpPr>
            <a:spLocks noGrp="1"/>
          </p:cNvSpPr>
          <p:nvPr>
            <p:custDataLst>
              <p:tags r:id="rId35"/>
            </p:custDataLst>
          </p:nvPr>
        </p:nvSpPr>
        <p:spPr bwMode="gray">
          <a:xfrm>
            <a:off x="5499100" y="4662488"/>
            <a:ext cx="10382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E2274A6-4445-40F9-ABC5-1BEFBA680C10}" type="datetime'C''''o''m''''''''''pa''''''''''''ny'' ''''''''''''''''''5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5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3" name="Text Placeholder 2">
            <a:extLst>
              <a:ext uri="{FF2B5EF4-FFF2-40B4-BE49-F238E27FC236}">
                <a16:creationId xmlns:a16="http://schemas.microsoft.com/office/drawing/2014/main" id="{1B0D7ED5-4E97-C329-5766-C223DC349E97}"/>
              </a:ext>
            </a:extLst>
          </p:cNvPr>
          <p:cNvSpPr>
            <a:spLocks noGrp="1"/>
          </p:cNvSpPr>
          <p:nvPr>
            <p:custDataLst>
              <p:tags r:id="rId36"/>
            </p:custDataLst>
          </p:nvPr>
        </p:nvSpPr>
        <p:spPr bwMode="gray">
          <a:xfrm>
            <a:off x="2954338" y="2506663"/>
            <a:ext cx="10398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C3CFE1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FE9F3E11-651C-4AFF-A93A-219C32383082}" type="datetime'''''''''''Co''''''m''pan''''''''''''''''y'''' 4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4</a:t>
            </a:fld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4" name="Text Placeholder 2">
            <a:extLst>
              <a:ext uri="{FF2B5EF4-FFF2-40B4-BE49-F238E27FC236}">
                <a16:creationId xmlns:a16="http://schemas.microsoft.com/office/drawing/2014/main" id="{9C8A361B-3FCF-CF8F-9D22-A748A61C2479}"/>
              </a:ext>
            </a:extLst>
          </p:cNvPr>
          <p:cNvSpPr>
            <a:spLocks noGrp="1"/>
          </p:cNvSpPr>
          <p:nvPr>
            <p:custDataLst>
              <p:tags r:id="rId37"/>
            </p:custDataLst>
          </p:nvPr>
        </p:nvSpPr>
        <p:spPr bwMode="gray">
          <a:xfrm>
            <a:off x="3724274" y="3829050"/>
            <a:ext cx="1035050" cy="212725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9D7C7038-2CED-4ED5-8A13-2E42458562A5}" type="datetime'Co''''''mp''a''''''''''''''''''''''''n''''''y'' ''''''''3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3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5" name="Text Placeholder 2">
            <a:extLst>
              <a:ext uri="{FF2B5EF4-FFF2-40B4-BE49-F238E27FC236}">
                <a16:creationId xmlns:a16="http://schemas.microsoft.com/office/drawing/2014/main" id="{6F460FF3-5DAF-8CAF-5581-79FAC6345C94}"/>
              </a:ext>
            </a:extLst>
          </p:cNvPr>
          <p:cNvSpPr>
            <a:spLocks noGrp="1"/>
          </p:cNvSpPr>
          <p:nvPr>
            <p:custDataLst>
              <p:tags r:id="rId38"/>
            </p:custDataLst>
          </p:nvPr>
        </p:nvSpPr>
        <p:spPr bwMode="gray">
          <a:xfrm>
            <a:off x="2824162" y="4008438"/>
            <a:ext cx="1036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2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38F9D4D7-C0C6-4F01-B632-37412C2DF588}" type="datetime'''C''o''m''''p''''''''''''''''''''''an''''y'''' ''2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2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6" name="Text Placeholder 2">
            <a:extLst>
              <a:ext uri="{FF2B5EF4-FFF2-40B4-BE49-F238E27FC236}">
                <a16:creationId xmlns:a16="http://schemas.microsoft.com/office/drawing/2014/main" id="{8A1A9FEF-D42A-0367-37AC-2555C062A840}"/>
              </a:ext>
            </a:extLst>
          </p:cNvPr>
          <p:cNvSpPr>
            <a:spLocks noGrp="1"/>
          </p:cNvSpPr>
          <p:nvPr>
            <p:custDataLst>
              <p:tags r:id="rId39"/>
            </p:custDataLst>
          </p:nvPr>
        </p:nvSpPr>
        <p:spPr bwMode="gray">
          <a:xfrm>
            <a:off x="5768975" y="2932113"/>
            <a:ext cx="103663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54314DD3-51B9-4B4A-B606-41C585186532}" type="datetime'''''''''''''''Co''''''''''mp''''''''''''a''ny'''' ''6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6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7" name="Text Placeholder 2">
            <a:extLst>
              <a:ext uri="{FF2B5EF4-FFF2-40B4-BE49-F238E27FC236}">
                <a16:creationId xmlns:a16="http://schemas.microsoft.com/office/drawing/2014/main" id="{D6E06974-4EE9-AEE5-DED7-0487AC84BCAA}"/>
              </a:ext>
            </a:extLst>
          </p:cNvPr>
          <p:cNvSpPr>
            <a:spLocks noGrp="1"/>
          </p:cNvSpPr>
          <p:nvPr>
            <p:custDataLst>
              <p:tags r:id="rId40"/>
            </p:custDataLst>
          </p:nvPr>
        </p:nvSpPr>
        <p:spPr bwMode="gray">
          <a:xfrm>
            <a:off x="1604963" y="3208338"/>
            <a:ext cx="100012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6D7D9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E0649E75-A52A-4E46-999E-D3AA31692927}" type="datetime'C''''om''''''''''p''''''''a''''ny'' ''1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1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8" name="Text Placeholder 2">
            <a:extLst>
              <a:ext uri="{FF2B5EF4-FFF2-40B4-BE49-F238E27FC236}">
                <a16:creationId xmlns:a16="http://schemas.microsoft.com/office/drawing/2014/main" id="{59A5AF70-3F77-7DB0-EF8B-AD6D9F0D8A96}"/>
              </a:ext>
            </a:extLst>
          </p:cNvPr>
          <p:cNvSpPr>
            <a:spLocks noGrp="1"/>
          </p:cNvSpPr>
          <p:nvPr>
            <p:custDataLst>
              <p:tags r:id="rId41"/>
            </p:custDataLst>
          </p:nvPr>
        </p:nvSpPr>
        <p:spPr bwMode="auto">
          <a:xfrm>
            <a:off x="368300" y="1862138"/>
            <a:ext cx="146526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b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150D41CF-8E87-4FD0-965B-5F691E07E39F}" type="datetime'''''R''''''''e''t''u''r''''n o''''''n ''''''''cap''it''''al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Return on capital</a:t>
            </a:fld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09" name="Text Placeholder 2">
            <a:extLst>
              <a:ext uri="{FF2B5EF4-FFF2-40B4-BE49-F238E27FC236}">
                <a16:creationId xmlns:a16="http://schemas.microsoft.com/office/drawing/2014/main" id="{A452ABDE-54BF-C9E2-F039-4E4D3FE4F202}"/>
              </a:ext>
            </a:extLst>
          </p:cNvPr>
          <p:cNvSpPr>
            <a:spLocks noGrp="1"/>
          </p:cNvSpPr>
          <p:nvPr>
            <p:custDataLst>
              <p:tags r:id="rId42"/>
            </p:custDataLst>
          </p:nvPr>
        </p:nvSpPr>
        <p:spPr bwMode="auto">
          <a:xfrm>
            <a:off x="7539038" y="5334000"/>
            <a:ext cx="688975" cy="850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479F1A3-73AC-41CF-B6DC-BA664796A612}" type="datetime'3Y&#10;''''''''''r''''e''ve''nu''''''''''''e&#10;C''AG''R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3Y
revenue
CAGR</a:t>
            </a:fld>
            <a:br>
              <a:rPr lang="en-US" altLang="en-US" sz="1400">
                <a:solidFill>
                  <a:schemeClr val="bg2">
                    <a:lumMod val="10000"/>
                  </a:schemeClr>
                </a:solidFill>
              </a:rPr>
            </a:br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0" name="Text Placeholder 2">
            <a:extLst>
              <a:ext uri="{FF2B5EF4-FFF2-40B4-BE49-F238E27FC236}">
                <a16:creationId xmlns:a16="http://schemas.microsoft.com/office/drawing/2014/main" id="{6120B9BF-D7C7-050E-E6AC-A3469BB6F4D5}"/>
              </a:ext>
            </a:extLst>
          </p:cNvPr>
          <p:cNvSpPr>
            <a:spLocks noGrp="1"/>
          </p:cNvSpPr>
          <p:nvPr>
            <p:custDataLst>
              <p:tags r:id="rId43"/>
            </p:custDataLst>
          </p:nvPr>
        </p:nvSpPr>
        <p:spPr bwMode="gray">
          <a:xfrm>
            <a:off x="2836862" y="5537200"/>
            <a:ext cx="10223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DF1B5"/>
                </a:solidFill>
              </a14:hiddenFill>
            </a:ext>
          </a:extLst>
        </p:spPr>
        <p:txBody>
          <a:bodyPr vert="horz" wrap="none" lIns="25400" tIns="0" rIns="25400" bIns="0" rtlCol="0" anchor="t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25221B33-9ECF-4F18-976E-453607DE9D50}" type="datetime'''Co''''''''''mp''''''''''''a''''''''n''''''''y'''''''' ''7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7</a:t>
            </a:fld>
            <a:endParaRPr lang="en-US" sz="14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1" name="Text Placeholder 2">
            <a:extLst>
              <a:ext uri="{FF2B5EF4-FFF2-40B4-BE49-F238E27FC236}">
                <a16:creationId xmlns:a16="http://schemas.microsoft.com/office/drawing/2014/main" id="{4574DC74-248D-8197-8B15-F893E9DB50D4}"/>
              </a:ext>
            </a:extLst>
          </p:cNvPr>
          <p:cNvSpPr>
            <a:spLocks noGrp="1"/>
          </p:cNvSpPr>
          <p:nvPr>
            <p:custDataLst>
              <p:tags r:id="rId44"/>
            </p:custDataLst>
          </p:nvPr>
        </p:nvSpPr>
        <p:spPr bwMode="gray">
          <a:xfrm>
            <a:off x="3790950" y="4732338"/>
            <a:ext cx="1039813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bg1"/>
                </a:solidFill>
              </a14:hiddenFill>
            </a:ext>
          </a:extLst>
        </p:spPr>
        <p:txBody>
          <a:bodyPr vert="horz" wrap="none" lIns="25400" tIns="0" rIns="2540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 algn="ctr">
              <a:spcBef>
                <a:spcPct val="0"/>
              </a:spcBef>
              <a:spcAft>
                <a:spcPct val="0"/>
              </a:spcAft>
              <a:buNone/>
            </a:pPr>
            <a:fld id="{B2DCCE4F-95C4-4130-A983-00FEF7AF6981}" type="datetime'''''Co''''''m''''p''a''''n''y'''''''''''' 8'''''''''''''''">
              <a:rPr lang="en-US" altLang="en-US" sz="1400" smtClean="0">
                <a:solidFill>
                  <a:schemeClr val="bg2">
                    <a:lumMod val="10000"/>
                  </a:schemeClr>
                </a:solidFill>
              </a:rPr>
              <a:pPr/>
              <a:t>Company 8</a:t>
            </a:fld>
            <a:endParaRPr lang="en-US" sz="14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2" name="Oval 611">
            <a:extLst>
              <a:ext uri="{FF2B5EF4-FFF2-40B4-BE49-F238E27FC236}">
                <a16:creationId xmlns:a16="http://schemas.microsoft.com/office/drawing/2014/main" id="{4B7D3763-1E92-3647-B72B-7ED07A7BCA38}"/>
              </a:ext>
            </a:extLst>
          </p:cNvPr>
          <p:cNvSpPr/>
          <p:nvPr>
            <p:custDataLst>
              <p:tags r:id="rId45"/>
            </p:custDataLst>
          </p:nvPr>
        </p:nvSpPr>
        <p:spPr bwMode="auto">
          <a:xfrm>
            <a:off x="7232650" y="2387600"/>
            <a:ext cx="161925" cy="161925"/>
          </a:xfrm>
          <a:prstGeom prst="ellipse">
            <a:avLst/>
          </a:prstGeom>
          <a:solidFill>
            <a:schemeClr val="accent1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13" name="Oval 612">
            <a:extLst>
              <a:ext uri="{FF2B5EF4-FFF2-40B4-BE49-F238E27FC236}">
                <a16:creationId xmlns:a16="http://schemas.microsoft.com/office/drawing/2014/main" id="{95C97046-9F98-7578-43A0-0CADEF7E22A7}"/>
              </a:ext>
            </a:extLst>
          </p:cNvPr>
          <p:cNvSpPr/>
          <p:nvPr>
            <p:custDataLst>
              <p:tags r:id="rId46"/>
            </p:custDataLst>
          </p:nvPr>
        </p:nvSpPr>
        <p:spPr bwMode="auto">
          <a:xfrm>
            <a:off x="7232650" y="2620963"/>
            <a:ext cx="161925" cy="161925"/>
          </a:xfrm>
          <a:prstGeom prst="ellipse">
            <a:avLst/>
          </a:prstGeom>
          <a:solidFill>
            <a:schemeClr val="accent3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14" name="Oval 613">
            <a:extLst>
              <a:ext uri="{FF2B5EF4-FFF2-40B4-BE49-F238E27FC236}">
                <a16:creationId xmlns:a16="http://schemas.microsoft.com/office/drawing/2014/main" id="{A9667F15-C4DD-1AB0-E941-692C520B98D9}"/>
              </a:ext>
            </a:extLst>
          </p:cNvPr>
          <p:cNvSpPr/>
          <p:nvPr>
            <p:custDataLst>
              <p:tags r:id="rId47"/>
            </p:custDataLst>
          </p:nvPr>
        </p:nvSpPr>
        <p:spPr bwMode="auto">
          <a:xfrm>
            <a:off x="7232650" y="2854325"/>
            <a:ext cx="161925" cy="161925"/>
          </a:xfrm>
          <a:prstGeom prst="ellipse">
            <a:avLst/>
          </a:prstGeom>
          <a:solidFill>
            <a:schemeClr val="accent5"/>
          </a:solidFill>
          <a:ln w="9525" cap="flat" cmpd="sng" algn="ctr">
            <a:solidFill>
              <a:schemeClr val="bg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15" name="Text Placeholder 2">
            <a:extLst>
              <a:ext uri="{FF2B5EF4-FFF2-40B4-BE49-F238E27FC236}">
                <a16:creationId xmlns:a16="http://schemas.microsoft.com/office/drawing/2014/main" id="{78D9F252-16F9-A044-3488-DD5B1D5896EB}"/>
              </a:ext>
            </a:extLst>
          </p:cNvPr>
          <p:cNvSpPr>
            <a:spLocks noGrp="1"/>
          </p:cNvSpPr>
          <p:nvPr>
            <p:custDataLst>
              <p:tags r:id="rId48"/>
            </p:custDataLst>
          </p:nvPr>
        </p:nvSpPr>
        <p:spPr bwMode="auto">
          <a:xfrm>
            <a:off x="7472362" y="2384425"/>
            <a:ext cx="515938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4697105F-7ABF-474C-ACC6-55887D029E5D}" type="datetime'''''''''''E''''''''ner''''''''''g''''''''''''''''''''''y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/>
              <a:t>Energy</a:t>
            </a:fld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6" name="Text Placeholder 2">
            <a:extLst>
              <a:ext uri="{FF2B5EF4-FFF2-40B4-BE49-F238E27FC236}">
                <a16:creationId xmlns:a16="http://schemas.microsoft.com/office/drawing/2014/main" id="{55FBF276-2052-5730-C3E8-7D62363DA887}"/>
              </a:ext>
            </a:extLst>
          </p:cNvPr>
          <p:cNvSpPr>
            <a:spLocks noGrp="1"/>
          </p:cNvSpPr>
          <p:nvPr>
            <p:custDataLst>
              <p:tags r:id="rId49"/>
            </p:custDataLst>
          </p:nvPr>
        </p:nvSpPr>
        <p:spPr bwMode="auto">
          <a:xfrm>
            <a:off x="7472363" y="2617788"/>
            <a:ext cx="495300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678F68CC-160A-46F4-8328-DCEE9DD13F1E}" type="datetime'''''''M''''''i''nin''''''''''''''''''''''''''''''''g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/>
              <a:t>Mining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7" name="Text Placeholder 2">
            <a:extLst>
              <a:ext uri="{FF2B5EF4-FFF2-40B4-BE49-F238E27FC236}">
                <a16:creationId xmlns:a16="http://schemas.microsoft.com/office/drawing/2014/main" id="{DFC0B400-24C9-A4B3-8793-32126E880E08}"/>
              </a:ext>
            </a:extLst>
          </p:cNvPr>
          <p:cNvSpPr>
            <a:spLocks noGrp="1"/>
          </p:cNvSpPr>
          <p:nvPr>
            <p:custDataLst>
              <p:tags r:id="rId50"/>
            </p:custDataLst>
          </p:nvPr>
        </p:nvSpPr>
        <p:spPr bwMode="auto">
          <a:xfrm>
            <a:off x="7472363" y="2851150"/>
            <a:ext cx="657225" cy="1825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fld id="{8487C65B-B10B-4789-A53E-E022FE8C9DA6}" type="datetime'L''''''''''og''''''''''''''''''is''''''''''''''''''''tics'">
              <a:rPr lang="en-US" altLang="en-US" sz="1200" smtClean="0">
                <a:solidFill>
                  <a:schemeClr val="bg2">
                    <a:lumMod val="10000"/>
                  </a:schemeClr>
                </a:solidFill>
              </a:rPr>
              <a:pPr/>
              <a:t>Logistics</a:t>
            </a:fld>
            <a:endParaRPr lang="en-US" sz="120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618" name="Oval 617">
            <a:extLst>
              <a:ext uri="{FF2B5EF4-FFF2-40B4-BE49-F238E27FC236}">
                <a16:creationId xmlns:a16="http://schemas.microsoft.com/office/drawing/2014/main" id="{007F437A-5300-7720-268C-26A3A4A488EC}"/>
              </a:ext>
            </a:extLst>
          </p:cNvPr>
          <p:cNvSpPr/>
          <p:nvPr>
            <p:custDataLst>
              <p:tags r:id="rId51"/>
            </p:custDataLst>
          </p:nvPr>
        </p:nvSpPr>
        <p:spPr bwMode="auto">
          <a:xfrm>
            <a:off x="7212013" y="3159125"/>
            <a:ext cx="282575" cy="282575"/>
          </a:xfrm>
          <a:prstGeom prst="ellipse">
            <a:avLst/>
          </a:prstGeom>
          <a:pattFill prst="wdUpDiag">
            <a:fgClr>
              <a:schemeClr val="tx1"/>
            </a:fgClr>
            <a:bgClr>
              <a:schemeClr val="bg1"/>
            </a:bgClr>
          </a:patt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tIns="36000" rIns="36000" bIns="36000" rtlCol="0" anchor="ctr"/>
          <a:lstStyle/>
          <a:p>
            <a:pPr algn="ctr"/>
            <a:endParaRPr lang="en-US" sz="1400" err="1">
              <a:solidFill>
                <a:schemeClr val="tx1"/>
              </a:solidFill>
            </a:endParaRPr>
          </a:p>
        </p:txBody>
      </p:sp>
      <p:sp>
        <p:nvSpPr>
          <p:cNvPr id="619" name="Text Placeholder 2">
            <a:extLst>
              <a:ext uri="{FF2B5EF4-FFF2-40B4-BE49-F238E27FC236}">
                <a16:creationId xmlns:a16="http://schemas.microsoft.com/office/drawing/2014/main" id="{75CE33E6-D61A-1ECD-E9E8-F70850BDBC65}"/>
              </a:ext>
            </a:extLst>
          </p:cNvPr>
          <p:cNvSpPr>
            <a:spLocks noGrp="1"/>
          </p:cNvSpPr>
          <p:nvPr>
            <p:custDataLst>
              <p:tags r:id="rId52"/>
            </p:custDataLst>
          </p:nvPr>
        </p:nvSpPr>
        <p:spPr bwMode="auto">
          <a:xfrm>
            <a:off x="7550150" y="3216275"/>
            <a:ext cx="595313" cy="3651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139700" indent="-1397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327025" indent="-14922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496888" indent="-1666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687388" indent="-19050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871538" indent="-169863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effectLst/>
              </a:rPr>
              <a:t>Size =</a:t>
            </a:r>
          </a:p>
          <a:p>
            <a:pPr marL="0" lvl="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US" altLang="en-US" sz="1200" dirty="0">
                <a:solidFill>
                  <a:schemeClr val="bg2">
                    <a:lumMod val="10000"/>
                  </a:schemeClr>
                </a:solidFill>
                <a:effectLst/>
              </a:rPr>
              <a:t>revenue</a:t>
            </a:r>
            <a:endParaRPr lang="en-US" sz="1200" dirty="0">
              <a:solidFill>
                <a:schemeClr val="bg2">
                  <a:lumMod val="1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59169315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16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6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cqqzcxE546hI.OfGFHnzA"/>
</p:tagLst>
</file>

<file path=ppt/tags/tag16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BKoHjEqECRMVJ06XHl2rQw"/>
</p:tagLst>
</file>

<file path=ppt/tags/tag16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CnXq_oAQaFObrfGhXlBCw"/>
</p:tagLst>
</file>

<file path=ppt/tags/tag16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lNVJhvFQ67htQXVv98G7w"/>
</p:tagLst>
</file>

<file path=ppt/tags/tag16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7xev35ZTv9RIeawMbrJgA"/>
</p:tagLst>
</file>

<file path=ppt/tags/tag16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r9js21aznHYkf6aoja9Gw"/>
</p:tagLst>
</file>

<file path=ppt/tags/tag16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7He2_X.GtFv1Bv_X1Pv1A"/>
</p:tagLst>
</file>

<file path=ppt/tags/tag16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vUcDrDOWIzGMUxFFGr5SQ"/>
</p:tagLst>
</file>

<file path=ppt/tags/tag16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SrPIg1rCXhDJaNRk.Fxig"/>
</p:tagLst>
</file>

<file path=ppt/tags/tag16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4QnlrbU0d1F4.wWEW5IfGQ"/>
</p:tagLst>
</file>

<file path=ppt/tags/tag16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Kp_0N1943dJiC826Lwng"/>
</p:tagLst>
</file>

<file path=ppt/tags/tag16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KQGQqdhBz0iPofwTNfTow"/>
</p:tagLst>
</file>

<file path=ppt/tags/tag16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PHbGgU2L90c_RG5kueajw"/>
</p:tagLst>
</file>

<file path=ppt/tags/tag16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uJZxUMtKkluNxpcoX2AAA"/>
</p:tagLst>
</file>

<file path=ppt/tags/tag16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iQ220FbTYjeliT3DoBXhg"/>
</p:tagLst>
</file>

<file path=ppt/tags/tag16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EGAFe9SLlcXJvJWsLRLEg"/>
</p:tagLst>
</file>

<file path=ppt/tags/tag16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SOOK8i_Xc6iqATDEquMCA"/>
</p:tagLst>
</file>

<file path=ppt/tags/tag16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vsCYyewKiDt_6wWKrs6Kg"/>
</p:tagLst>
</file>

<file path=ppt/tags/tag16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roaj2qwug_4wZRJyfob2g"/>
</p:tagLst>
</file>

<file path=ppt/tags/tag16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SuNw3Shj1yyIZLmGw3P_g"/>
</p:tagLst>
</file>

<file path=ppt/tags/tag16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z1vvAY2riouSXs8.xO2ig"/>
</p:tagLst>
</file>

<file path=ppt/tags/tag16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75Ku_eVQIcCkfcHmFVdw5Q"/>
</p:tagLst>
</file>

<file path=ppt/tags/tag16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ceElMeOqW24pL3X3sgeSWw"/>
</p:tagLst>
</file>

<file path=ppt/tags/tag16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Imdz84F0ytwTkEp6I8bJg"/>
</p:tagLst>
</file>

<file path=ppt/tags/tag16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YmZLLWW4SNCOaBX1Ox.dw"/>
</p:tagLst>
</file>

<file path=ppt/tags/tag165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37SSywX7nofx6drXrUvA"/>
</p:tagLst>
</file>

<file path=ppt/tags/tag165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N46c21GsmxI5rrR9HDtA8w"/>
</p:tagLst>
</file>

<file path=ppt/tags/tag165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7WTIW1hRXNu8oghARU1Lw"/>
</p:tagLst>
</file>

<file path=ppt/tags/tag165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4qTyyiKeP6TQOkWn7nZtA"/>
</p:tagLst>
</file>

<file path=ppt/tags/tag165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138t6zTEsk0a.JNZxkriQ"/>
</p:tagLst>
</file>

<file path=ppt/tags/tag165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XKvukYAEIDKFERWI0b1WQ"/>
</p:tagLst>
</file>

<file path=ppt/tags/tag165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TJaBKWXnUP6CyHkuQzJbw"/>
</p:tagLst>
</file>

<file path=ppt/tags/tag165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4zKhPpp2hXss7UgO4oCIw"/>
</p:tagLst>
</file>

<file path=ppt/tags/tag165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eHcvr6lwPOGlqau5zx_hw"/>
</p:tagLst>
</file>

<file path=ppt/tags/tag166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6G9L3LEl7U5MARjT0us3w"/>
</p:tagLst>
</file>

<file path=ppt/tags/tag166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9ia9Mfkv6ueiMIKdq6qRg"/>
</p:tagLst>
</file>

<file path=ppt/tags/tag166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69_Q_l8OoqjiY1H4qXGMA"/>
</p:tagLst>
</file>

<file path=ppt/tags/tag166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.gOd8NsNpmnuOdzIEHuvtg"/>
</p:tagLst>
</file>

<file path=ppt/tags/tag166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Oa5D0uaQv2KrIr787ZQsnQ"/>
</p:tagLst>
</file>

<file path=ppt/tags/tag166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SeOe73s_cfgWuoohgRq3w"/>
</p:tagLst>
</file>

<file path=ppt/tags/tag166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_LuVgyS90HzZcfPYMHtPA"/>
</p:tagLst>
</file>

<file path=ppt/tags/tag166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jeYx2Wd3DvRU8DvzLUDHQ"/>
</p:tagLst>
</file>

<file path=ppt/tags/tag166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ZgY.sGRm887Zvw5rqxa0w"/>
</p:tagLst>
</file>

<file path=ppt/tags/tag166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kPLvvidRckUeicCHd7ohA"/>
</p:tagLst>
</file>

<file path=ppt/tags/tag167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ONEob77K2HlHFpIlvIpUA"/>
</p:tagLst>
</file>

<file path=ppt/tags/tag167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tJEB4gyu38YDAPaS7Xufw"/>
</p:tagLst>
</file>

<file path=ppt/tags/tag167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P_1I4SLlXZdQigFMOl9UQ"/>
</p:tagLst>
</file>

<file path=ppt/tags/tag167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gJswda6Og1N.VsgtDC4kQ"/>
</p:tagLst>
</file>

<file path=ppt/tags/tag167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zQtQvoevjhvkSZZHVZDQ"/>
</p:tagLst>
</file>

<file path=ppt/tags/tag167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tXyNNtlDtlrDoHb1aqzY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