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23.xml" ContentType="application/vnd.openxmlformats-officedocument.presentationml.slide+xml"/>
  <Override PartName="/ppt/tags/tag1700.xml" ContentType="application/vnd.openxmlformats-officedocument.presentationml.tags+xml"/>
  <Override PartName="/ppt/tags/tag1695.xml" ContentType="application/vnd.openxmlformats-officedocument.presentationml.tags+xml"/>
  <Override PartName="/ppt/tags/tag1716.xml" ContentType="application/vnd.openxmlformats-officedocument.presentationml.tags+xml"/>
  <Override PartName="/ppt/tags/tag1721.xml" ContentType="application/vnd.openxmlformats-officedocument.presentationml.tags+xml"/>
  <Override PartName="/ppt/tags/tag1737.xml" ContentType="application/vnd.openxmlformats-officedocument.presentationml.tags+xml"/>
  <Override PartName="/ppt/tags/tag1742.xml" ContentType="application/vnd.openxmlformats-officedocument.presentationml.tags+xml"/>
  <Override PartName="/ppt/tags/tag1690.xml" ContentType="application/vnd.openxmlformats-officedocument.presentationml.tags+xml"/>
  <Override PartName="/ppt/tags/tag1685.xml" ContentType="application/vnd.openxmlformats-officedocument.presentationml.tags+xml"/>
  <Override PartName="/ppt/tags/tag1698.xml" ContentType="application/vnd.openxmlformats-officedocument.presentationml.tags+xml"/>
  <Override PartName="/ppt/tags/tag1706.xml" ContentType="application/vnd.openxmlformats-officedocument.presentationml.tags+xml"/>
  <Override PartName="/ppt/tags/tag1711.xml" ContentType="application/vnd.openxmlformats-officedocument.presentationml.tags+xml"/>
  <Override PartName="/ppt/tags/tag1714.xml" ContentType="application/vnd.openxmlformats-officedocument.presentationml.tags+xml"/>
  <Override PartName="/ppt/tags/tag1719.xml" ContentType="application/vnd.openxmlformats-officedocument.presentationml.tags+xml"/>
  <Override PartName="/ppt/tags/tag1727.xml" ContentType="application/vnd.openxmlformats-officedocument.presentationml.tags+xml"/>
  <Override PartName="/ppt/tags/tag1732.xml" ContentType="application/vnd.openxmlformats-officedocument.presentationml.tags+xml"/>
  <Override PartName="/ppt/tags/tag1740.xml" ContentType="application/vnd.openxmlformats-officedocument.presentationml.tags+xml"/>
  <Override PartName="/ppt/tags/tag1748.xml" ContentType="application/vnd.openxmlformats-officedocument.presentationml.tags+xml"/>
  <Override PartName="/ppt/tags/tag1679.xml" ContentType="application/vnd.openxmlformats-officedocument.presentationml.tags+xml"/>
  <Override PartName="/ppt/tags/tag1735.xml" ContentType="application/vnd.openxmlformats-officedocument.presentationml.tags+xml"/>
  <Override PartName="/ppt/tags/tag1693.xml" ContentType="application/vnd.openxmlformats-officedocument.presentationml.tags+xml"/>
  <Override PartName="/ppt/tags/tag1688.xml" ContentType="application/vnd.openxmlformats-officedocument.presentationml.tags+xml"/>
  <Override PartName="/ppt/tags/tag1696.xml" ContentType="application/vnd.openxmlformats-officedocument.presentationml.tags+xml"/>
  <Override PartName="/ppt/tags/tag1701.xml" ContentType="application/vnd.openxmlformats-officedocument.presentationml.tags+xml"/>
  <Override PartName="/ppt/tags/tag1704.xml" ContentType="application/vnd.openxmlformats-officedocument.presentationml.tags+xml"/>
  <Override PartName="/ppt/tags/tag1709.xml" ContentType="application/vnd.openxmlformats-officedocument.presentationml.tags+xml"/>
  <Override PartName="/ppt/tags/tag1717.xml" ContentType="application/vnd.openxmlformats-officedocument.presentationml.tags+xml"/>
  <Override PartName="/ppt/tags/tag1722.xml" ContentType="application/vnd.openxmlformats-officedocument.presentationml.tags+xml"/>
  <Override PartName="/ppt/tags/tag1730.xml" ContentType="application/vnd.openxmlformats-officedocument.presentationml.tags+xml"/>
  <Override PartName="/ppt/tags/tag1738.xml" ContentType="application/vnd.openxmlformats-officedocument.presentationml.tags+xml"/>
  <Override PartName="/ppt/tags/tag1743.xml" ContentType="application/vnd.openxmlformats-officedocument.presentationml.tags+xml"/>
  <Override PartName="/ppt/notesSlides/notesSlide22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682.xml" ContentType="application/vnd.openxmlformats-officedocument.presentationml.tags+xml"/>
  <Override PartName="/ppt/tags/tag1725.xml" ContentType="application/vnd.openxmlformats-officedocument.presentationml.tags+xml"/>
  <Override PartName="/ppt/tags/tag1746.xml" ContentType="application/vnd.openxmlformats-officedocument.presentationml.tags+xml"/>
  <Override PartName="/ppt/tags/tag1677.xml" ContentType="application/vnd.openxmlformats-officedocument.presentationml.tags+xml"/>
  <Override PartName="/ppt/tags/tag1686.xml" ContentType="application/vnd.openxmlformats-officedocument.presentationml.tags+xml"/>
  <Override PartName="/ppt/tags/tag1691.xml" ContentType="application/vnd.openxmlformats-officedocument.presentationml.tags+xml"/>
  <Override PartName="/ppt/tags/tag1699.xml" ContentType="application/vnd.openxmlformats-officedocument.presentationml.tags+xml"/>
  <Override PartName="/ppt/tags/tag1707.xml" ContentType="application/vnd.openxmlformats-officedocument.presentationml.tags+xml"/>
  <Override PartName="/ppt/tags/tag1712.xml" ContentType="application/vnd.openxmlformats-officedocument.presentationml.tags+xml"/>
  <Override PartName="/ppt/tags/tag1720.xml" ContentType="application/vnd.openxmlformats-officedocument.presentationml.tags+xml"/>
  <Override PartName="/ppt/tags/tag1733.xml" ContentType="application/vnd.openxmlformats-officedocument.presentationml.tags+xml"/>
  <Override PartName="/ppt/tags/tag1741.xml" ContentType="application/vnd.openxmlformats-officedocument.presentationml.tags+xml"/>
  <Override PartName="/ppt/tags/tag1694.xml" ContentType="application/vnd.openxmlformats-officedocument.presentationml.tags+xml"/>
  <Override PartName="/ppt/tags/tag1715.xml" ContentType="application/vnd.openxmlformats-officedocument.presentationml.tags+xml"/>
  <Override PartName="/ppt/tags/tag1728.xml" ContentType="application/vnd.openxmlformats-officedocument.presentationml.tags+xml"/>
  <Override PartName="/ppt/tags/tag1736.xml" ContentType="application/vnd.openxmlformats-officedocument.presentationml.tags+xml"/>
  <Override PartName="/ppt/tags/tag1744.xml" ContentType="application/vnd.openxmlformats-officedocument.presentationml.tags+xml"/>
  <Override PartName="/ppt/tags/tag1749.xml" ContentType="application/vnd.openxmlformats-officedocument.presentationml.tags+xml"/>
  <Override PartName="/ppt/tags/tag1680.xml" ContentType="application/vnd.openxmlformats-officedocument.presentationml.tags+xml"/>
  <Override PartName="/ppt/tags/tag1689.xml" ContentType="application/vnd.openxmlformats-officedocument.presentationml.tags+xml"/>
  <Override PartName="/ppt/tags/tag1697.xml" ContentType="application/vnd.openxmlformats-officedocument.presentationml.tags+xml"/>
  <Override PartName="/ppt/tags/tag1702.xml" ContentType="application/vnd.openxmlformats-officedocument.presentationml.tags+xml"/>
  <Override PartName="/ppt/tags/tag1710.xml" ContentType="application/vnd.openxmlformats-officedocument.presentationml.tags+xml"/>
  <Override PartName="/ppt/tags/tag1723.xml" ContentType="application/vnd.openxmlformats-officedocument.presentationml.tags+xml"/>
  <Override PartName="/ppt/tags/tag1731.xml" ContentType="application/vnd.openxmlformats-officedocument.presentationml.tags+xml"/>
  <Override PartName="/ppt/tags/tag1684.xml" ContentType="application/vnd.openxmlformats-officedocument.presentationml.tags+xml"/>
  <Override PartName="/ppt/tags/tag1705.xml" ContentType="application/vnd.openxmlformats-officedocument.presentationml.tags+xml"/>
  <Override PartName="/ppt/tags/tag1718.xml" ContentType="application/vnd.openxmlformats-officedocument.presentationml.tags+xml"/>
  <Override PartName="/ppt/tags/tag1726.xml" ContentType="application/vnd.openxmlformats-officedocument.presentationml.tags+xml"/>
  <Override PartName="/ppt/tags/tag1734.xml" ContentType="application/vnd.openxmlformats-officedocument.presentationml.tags+xml"/>
  <Override PartName="/ppt/tags/tag1739.xml" ContentType="application/vnd.openxmlformats-officedocument.presentationml.tags+xml"/>
  <Override PartName="/ppt/tags/tag1747.xml" ContentType="application/vnd.openxmlformats-officedocument.presentationml.tags+xml"/>
  <Override PartName="/ppt/tags/tag1678.xml" ContentType="application/vnd.openxmlformats-officedocument.presentationml.tags+xml"/>
  <Override PartName="/ppt/tags/tag1683.xml" ContentType="application/vnd.openxmlformats-officedocument.presentationml.tags+xml"/>
  <Override PartName="/ppt/tags/tag1687.xml" ContentType="application/vnd.openxmlformats-officedocument.presentationml.tags+xml"/>
  <Override PartName="/ppt/tags/tag1692.xml" ContentType="application/vnd.openxmlformats-officedocument.presentationml.tags+xml"/>
  <Override PartName="/ppt/tags/tag1713.xml" ContentType="application/vnd.openxmlformats-officedocument.presentationml.tags+xml"/>
  <Override PartName="/ppt/tags/tag1708.xml" ContentType="application/vnd.openxmlformats-officedocument.presentationml.tags+xml"/>
  <Override PartName="/ppt/tags/tag1724.xml" ContentType="application/vnd.openxmlformats-officedocument.presentationml.tags+xml"/>
  <Override PartName="/ppt/tags/tag1729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681.xml" ContentType="application/vnd.openxmlformats-officedocument.presentationml.tags+xml"/>
  <Override PartName="/ppt/tags/tag1745.xml" ContentType="application/vnd.openxmlformats-officedocument.presentationml.tags+xml"/>
  <Override PartName="/ppt/tags/tag1676.xml" ContentType="application/vnd.openxmlformats-officedocument.presentationml.tags+xml"/>
  <Override PartName="/ppt/tags/tag1703.xml" ContentType="application/vnd.openxmlformats-officedocument.presentationml.tag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17" r:id="rId22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223.xml" Id="rId226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2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23.xml.rels>&#65279;<?xml version="1.0" encoding="utf-8"?><Relationships xmlns="http://schemas.openxmlformats.org/package/2006/relationships"><Relationship Type="http://schemas.openxmlformats.org/officeDocument/2006/relationships/slide" Target="/ppt/slides/slide223.xml" Id="rId2" /><Relationship Type="http://schemas.openxmlformats.org/officeDocument/2006/relationships/notesMaster" Target="/ppt/notesMasters/notesMaster1.xml" Id="rId1" /></Relationship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201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23.xml.rels>&#65279;<?xml version="1.0" encoding="utf-8"?><Relationships xmlns="http://schemas.openxmlformats.org/package/2006/relationships"><Relationship Type="http://schemas.openxmlformats.org/officeDocument/2006/relationships/tags" Target="/ppt/tags/tag1700.xml" Id="rId26" /><Relationship Type="http://schemas.openxmlformats.org/officeDocument/2006/relationships/tags" Target="/ppt/tags/tag1695.xml" Id="rId21" /><Relationship Type="http://schemas.openxmlformats.org/officeDocument/2006/relationships/tags" Target="/ppt/tags/tag1716.xml" Id="rId42" /><Relationship Type="http://schemas.openxmlformats.org/officeDocument/2006/relationships/tags" Target="/ppt/tags/tag1721.xml" Id="rId47" /><Relationship Type="http://schemas.openxmlformats.org/officeDocument/2006/relationships/tags" Target="/ppt/tags/tag1737.xml" Id="rId63" /><Relationship Type="http://schemas.openxmlformats.org/officeDocument/2006/relationships/tags" Target="/ppt/tags/tag1742.xml" Id="rId68" /><Relationship Type="http://schemas.openxmlformats.org/officeDocument/2006/relationships/tags" Target="/ppt/tags/tag1690.xml" Id="rId16" /><Relationship Type="http://schemas.openxmlformats.org/officeDocument/2006/relationships/tags" Target="/ppt/tags/tag1685.xml" Id="rId11" /><Relationship Type="http://schemas.openxmlformats.org/officeDocument/2006/relationships/tags" Target="/ppt/tags/tag1698.xml" Id="rId24" /><Relationship Type="http://schemas.openxmlformats.org/officeDocument/2006/relationships/tags" Target="/ppt/tags/tag1706.xml" Id="rId32" /><Relationship Type="http://schemas.openxmlformats.org/officeDocument/2006/relationships/tags" Target="/ppt/tags/tag1711.xml" Id="rId37" /><Relationship Type="http://schemas.openxmlformats.org/officeDocument/2006/relationships/tags" Target="/ppt/tags/tag1714.xml" Id="rId40" /><Relationship Type="http://schemas.openxmlformats.org/officeDocument/2006/relationships/tags" Target="/ppt/tags/tag1719.xml" Id="rId45" /><Relationship Type="http://schemas.openxmlformats.org/officeDocument/2006/relationships/tags" Target="/ppt/tags/tag1727.xml" Id="rId53" /><Relationship Type="http://schemas.openxmlformats.org/officeDocument/2006/relationships/tags" Target="/ppt/tags/tag1732.xml" Id="rId58" /><Relationship Type="http://schemas.openxmlformats.org/officeDocument/2006/relationships/tags" Target="/ppt/tags/tag1740.xml" Id="rId66" /><Relationship Type="http://schemas.openxmlformats.org/officeDocument/2006/relationships/tags" Target="/ppt/tags/tag1748.xml" Id="rId74" /><Relationship Type="http://schemas.openxmlformats.org/officeDocument/2006/relationships/image" Target="/ppt/media/image4.emf" Id="rId79" /><Relationship Type="http://schemas.openxmlformats.org/officeDocument/2006/relationships/tags" Target="/ppt/tags/tag1679.xml" Id="rId5" /><Relationship Type="http://schemas.openxmlformats.org/officeDocument/2006/relationships/tags" Target="/ppt/tags/tag1735.xml" Id="rId61" /><Relationship Type="http://schemas.openxmlformats.org/officeDocument/2006/relationships/tags" Target="/ppt/tags/tag1693.xml" Id="rId19" /><Relationship Type="http://schemas.openxmlformats.org/officeDocument/2006/relationships/tags" Target="/ppt/tags/tag1688.xml" Id="rId14" /><Relationship Type="http://schemas.openxmlformats.org/officeDocument/2006/relationships/tags" Target="/ppt/tags/tag1696.xml" Id="rId22" /><Relationship Type="http://schemas.openxmlformats.org/officeDocument/2006/relationships/tags" Target="/ppt/tags/tag1701.xml" Id="rId27" /><Relationship Type="http://schemas.openxmlformats.org/officeDocument/2006/relationships/tags" Target="/ppt/tags/tag1704.xml" Id="rId30" /><Relationship Type="http://schemas.openxmlformats.org/officeDocument/2006/relationships/tags" Target="/ppt/tags/tag1709.xml" Id="rId35" /><Relationship Type="http://schemas.openxmlformats.org/officeDocument/2006/relationships/tags" Target="/ppt/tags/tag1717.xml" Id="rId43" /><Relationship Type="http://schemas.openxmlformats.org/officeDocument/2006/relationships/tags" Target="/ppt/tags/tag1722.xml" Id="rId48" /><Relationship Type="http://schemas.openxmlformats.org/officeDocument/2006/relationships/tags" Target="/ppt/tags/tag1730.xml" Id="rId56" /><Relationship Type="http://schemas.openxmlformats.org/officeDocument/2006/relationships/tags" Target="/ppt/tags/tag1738.xml" Id="rId64" /><Relationship Type="http://schemas.openxmlformats.org/officeDocument/2006/relationships/tags" Target="/ppt/tags/tag1743.xml" Id="rId69" /><Relationship Type="http://schemas.openxmlformats.org/officeDocument/2006/relationships/notesSlide" Target="/ppt/notesSlides/notesSlide223.xml" Id="rId77" /><Relationship Type="http://schemas.openxmlformats.org/officeDocument/2006/relationships/tags" Target="/ppt/tags/tag1682.xml" Id="rId8" /><Relationship Type="http://schemas.openxmlformats.org/officeDocument/2006/relationships/tags" Target="/ppt/tags/tag1725.xml" Id="rId51" /><Relationship Type="http://schemas.openxmlformats.org/officeDocument/2006/relationships/tags" Target="/ppt/tags/tag1746.xml" Id="rId72" /><Relationship Type="http://schemas.openxmlformats.org/officeDocument/2006/relationships/tags" Target="/ppt/tags/tag1677.xml" Id="rId3" /><Relationship Type="http://schemas.openxmlformats.org/officeDocument/2006/relationships/tags" Target="/ppt/tags/tag1686.xml" Id="rId12" /><Relationship Type="http://schemas.openxmlformats.org/officeDocument/2006/relationships/tags" Target="/ppt/tags/tag1691.xml" Id="rId17" /><Relationship Type="http://schemas.openxmlformats.org/officeDocument/2006/relationships/tags" Target="/ppt/tags/tag1699.xml" Id="rId25" /><Relationship Type="http://schemas.openxmlformats.org/officeDocument/2006/relationships/tags" Target="/ppt/tags/tag1707.xml" Id="rId33" /><Relationship Type="http://schemas.openxmlformats.org/officeDocument/2006/relationships/tags" Target="/ppt/tags/tag1712.xml" Id="rId38" /><Relationship Type="http://schemas.openxmlformats.org/officeDocument/2006/relationships/tags" Target="/ppt/tags/tag1720.xml" Id="rId46" /><Relationship Type="http://schemas.openxmlformats.org/officeDocument/2006/relationships/tags" Target="/ppt/tags/tag1733.xml" Id="rId59" /><Relationship Type="http://schemas.openxmlformats.org/officeDocument/2006/relationships/tags" Target="/ppt/tags/tag1741.xml" Id="rId67" /><Relationship Type="http://schemas.openxmlformats.org/officeDocument/2006/relationships/tags" Target="/ppt/tags/tag1694.xml" Id="rId20" /><Relationship Type="http://schemas.openxmlformats.org/officeDocument/2006/relationships/tags" Target="/ppt/tags/tag1715.xml" Id="rId41" /><Relationship Type="http://schemas.openxmlformats.org/officeDocument/2006/relationships/tags" Target="/ppt/tags/tag1728.xml" Id="rId54" /><Relationship Type="http://schemas.openxmlformats.org/officeDocument/2006/relationships/tags" Target="/ppt/tags/tag1736.xml" Id="rId62" /><Relationship Type="http://schemas.openxmlformats.org/officeDocument/2006/relationships/tags" Target="/ppt/tags/tag1744.xml" Id="rId70" /><Relationship Type="http://schemas.openxmlformats.org/officeDocument/2006/relationships/tags" Target="/ppt/tags/tag1749.xml" Id="rId75" /><Relationship Type="http://schemas.openxmlformats.org/officeDocument/2006/relationships/vmlDrawing" Target="/ppt/drawings/vmlDrawing227.vml" Id="rId1" /><Relationship Type="http://schemas.openxmlformats.org/officeDocument/2006/relationships/tags" Target="/ppt/tags/tag1680.xml" Id="rId6" /><Relationship Type="http://schemas.openxmlformats.org/officeDocument/2006/relationships/tags" Target="/ppt/tags/tag1689.xml" Id="rId15" /><Relationship Type="http://schemas.openxmlformats.org/officeDocument/2006/relationships/tags" Target="/ppt/tags/tag1697.xml" Id="rId23" /><Relationship Type="http://schemas.openxmlformats.org/officeDocument/2006/relationships/tags" Target="/ppt/tags/tag1702.xml" Id="rId28" /><Relationship Type="http://schemas.openxmlformats.org/officeDocument/2006/relationships/tags" Target="/ppt/tags/tag1710.xml" Id="rId36" /><Relationship Type="http://schemas.openxmlformats.org/officeDocument/2006/relationships/tags" Target="/ppt/tags/tag1723.xml" Id="rId49" /><Relationship Type="http://schemas.openxmlformats.org/officeDocument/2006/relationships/tags" Target="/ppt/tags/tag1731.xml" Id="rId57" /><Relationship Type="http://schemas.openxmlformats.org/officeDocument/2006/relationships/tags" Target="/ppt/tags/tag1684.xml" Id="rId10" /><Relationship Type="http://schemas.openxmlformats.org/officeDocument/2006/relationships/tags" Target="/ppt/tags/tag1705.xml" Id="rId31" /><Relationship Type="http://schemas.openxmlformats.org/officeDocument/2006/relationships/tags" Target="/ppt/tags/tag1718.xml" Id="rId44" /><Relationship Type="http://schemas.openxmlformats.org/officeDocument/2006/relationships/tags" Target="/ppt/tags/tag1726.xml" Id="rId52" /><Relationship Type="http://schemas.openxmlformats.org/officeDocument/2006/relationships/tags" Target="/ppt/tags/tag1734.xml" Id="rId60" /><Relationship Type="http://schemas.openxmlformats.org/officeDocument/2006/relationships/tags" Target="/ppt/tags/tag1739.xml" Id="rId65" /><Relationship Type="http://schemas.openxmlformats.org/officeDocument/2006/relationships/tags" Target="/ppt/tags/tag1747.xml" Id="rId73" /><Relationship Type="http://schemas.openxmlformats.org/officeDocument/2006/relationships/oleObject" Target="/ppt/embeddings/oleObject227.bin" Id="rId78" /><Relationship Type="http://schemas.openxmlformats.org/officeDocument/2006/relationships/tags" Target="/ppt/tags/tag1678.xml" Id="rId4" /><Relationship Type="http://schemas.openxmlformats.org/officeDocument/2006/relationships/tags" Target="/ppt/tags/tag1683.xml" Id="rId9" /><Relationship Type="http://schemas.openxmlformats.org/officeDocument/2006/relationships/tags" Target="/ppt/tags/tag1687.xml" Id="rId13" /><Relationship Type="http://schemas.openxmlformats.org/officeDocument/2006/relationships/tags" Target="/ppt/tags/tag1692.xml" Id="rId18" /><Relationship Type="http://schemas.openxmlformats.org/officeDocument/2006/relationships/tags" Target="/ppt/tags/tag1713.xml" Id="rId39" /><Relationship Type="http://schemas.openxmlformats.org/officeDocument/2006/relationships/tags" Target="/ppt/tags/tag1708.xml" Id="rId34" /><Relationship Type="http://schemas.openxmlformats.org/officeDocument/2006/relationships/tags" Target="/ppt/tags/tag1724.xml" Id="rId50" /><Relationship Type="http://schemas.openxmlformats.org/officeDocument/2006/relationships/tags" Target="/ppt/tags/tag1729.xml" Id="rId55" /><Relationship Type="http://schemas.openxmlformats.org/officeDocument/2006/relationships/slideLayout" Target="/ppt/slideLayouts/slideLayout5.xml" Id="rId76" /><Relationship Type="http://schemas.openxmlformats.org/officeDocument/2006/relationships/tags" Target="/ppt/tags/tag1681.xml" Id="rId7" /><Relationship Type="http://schemas.openxmlformats.org/officeDocument/2006/relationships/tags" Target="/ppt/tags/tag1745.xml" Id="rId71" /><Relationship Type="http://schemas.openxmlformats.org/officeDocument/2006/relationships/tags" Target="/ppt/tags/tag1676.xml" Id="rId2" /><Relationship Type="http://schemas.openxmlformats.org/officeDocument/2006/relationships/tags" Target="/ppt/tags/tag1703.xml" Id="rId29" /></Relationships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57690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7" name="think-cell 幻灯片" r:id="rId78" imgW="349" imgH="350" progId="TCLayout.ActiveDocument.1">
                  <p:embed/>
                </p:oleObj>
              </mc:Choice>
              <mc:Fallback>
                <p:oleObj name="think-cell 幻灯片" r:id="rId7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Timeline: </a:t>
            </a:r>
            <a:r>
              <a:rPr lang="en-US" altLang="en-US"/>
              <a:t>Gantt I</a:t>
            </a:r>
            <a:endParaRPr lang="en-US"/>
          </a:p>
        </p:txBody>
      </p:sp>
      <p:sp>
        <p:nvSpPr>
          <p:cNvPr id="3" name="Rectangle 520">
            <a:extLst>
              <a:ext uri="{FF2B5EF4-FFF2-40B4-BE49-F238E27FC236}">
                <a16:creationId xmlns:a16="http://schemas.microsoft.com/office/drawing/2014/main" id="{0F73F0AC-B865-A901-C07F-4635AFCFB64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7988" y="2009775"/>
            <a:ext cx="11420475" cy="4794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519">
            <a:extLst>
              <a:ext uri="{FF2B5EF4-FFF2-40B4-BE49-F238E27FC236}">
                <a16:creationId xmlns:a16="http://schemas.microsoft.com/office/drawing/2014/main" id="{D4A87746-DCEF-A217-27F9-769EB7A2C3A3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07988" y="3143250"/>
            <a:ext cx="11420475" cy="4794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64307E-839D-44F1-799A-63AC6CA2155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07988" y="3622675"/>
            <a:ext cx="11420475" cy="44767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8606F2D0-78CF-8D1E-BCE6-44067D150D5B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200525" y="2009775"/>
            <a:ext cx="1951038" cy="32734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11">
            <a:extLst>
              <a:ext uri="{FF2B5EF4-FFF2-40B4-BE49-F238E27FC236}">
                <a16:creationId xmlns:a16="http://schemas.microsoft.com/office/drawing/2014/main" id="{E8711C10-76F1-E07F-8694-D8B299E824F5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465388" y="1562100"/>
            <a:ext cx="3902075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9D0DF8D-A807-4744-A8FC-4E3906CD20CB}" type="datetime'''''Q''''1''''''''''''''''''''''''''''''''''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Q1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56" name="Rectangle 11">
            <a:extLst>
              <a:ext uri="{FF2B5EF4-FFF2-40B4-BE49-F238E27FC236}">
                <a16:creationId xmlns:a16="http://schemas.microsoft.com/office/drawing/2014/main" id="{631A1A07-1A69-B27A-F81D-2A6A771CA433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367463" y="1562100"/>
            <a:ext cx="3946525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BD0AF81-8528-4F72-927B-91206B78370A}" type="datetime'Q''''''''''''''''''''''''''''''2''''''''''''''''''''''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Q2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84" name="Rectangle 9">
            <a:extLst>
              <a:ext uri="{FF2B5EF4-FFF2-40B4-BE49-F238E27FC236}">
                <a16:creationId xmlns:a16="http://schemas.microsoft.com/office/drawing/2014/main" id="{A7656CE0-1130-8889-B5C8-BD806CF6015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465389" y="1785938"/>
            <a:ext cx="1344613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3A5289F-6401-4080-BB66-927E20DA50F5}" type="datetime'''''''''''''Jan''''''''''''''''''''''''''''''''''''''''''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Jan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85" name="Rectangle 9">
            <a:extLst>
              <a:ext uri="{FF2B5EF4-FFF2-40B4-BE49-F238E27FC236}">
                <a16:creationId xmlns:a16="http://schemas.microsoft.com/office/drawing/2014/main" id="{FB4FBDE4-959D-8255-6B22-521B849B0B87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810000" y="1785938"/>
            <a:ext cx="1214438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DAB8DEA-F750-4CA1-9C2D-471EBFD6C678}" type="datetime'''''''F''''''e''''''''''b''''''''''''''''''''''''''''''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Feb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86" name="Rectangle 9">
            <a:extLst>
              <a:ext uri="{FF2B5EF4-FFF2-40B4-BE49-F238E27FC236}">
                <a16:creationId xmlns:a16="http://schemas.microsoft.com/office/drawing/2014/main" id="{CC6FF29C-AADF-E367-9148-8220CB6A37E4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024438" y="1785938"/>
            <a:ext cx="1343025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5AC73B9-5A7F-47CB-B8FD-07896BF643D7}" type="datetime'M''''''''''''a''''r''''''''''''''''''''''''''''''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Mar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49" name="Rectangle 9">
            <a:extLst>
              <a:ext uri="{FF2B5EF4-FFF2-40B4-BE49-F238E27FC236}">
                <a16:creationId xmlns:a16="http://schemas.microsoft.com/office/drawing/2014/main" id="{D592A907-67F8-25CD-4563-42D6274400E9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367463" y="1785938"/>
            <a:ext cx="1301750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680E828-235C-43DD-9E1F-EDDD83646200}" type="datetime'''''''''''''A''''''''''p''''''''''''r''''''''''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Apr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51" name="Rectangle 9">
            <a:extLst>
              <a:ext uri="{FF2B5EF4-FFF2-40B4-BE49-F238E27FC236}">
                <a16:creationId xmlns:a16="http://schemas.microsoft.com/office/drawing/2014/main" id="{6AACB95C-72B3-FE9D-EDB3-14BA7B17E48F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669214" y="1785938"/>
            <a:ext cx="1344613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DB20E94-9BD9-49B7-8959-D5ABB8E15DE1}" type="datetime'''''''''M''''''''''''''ay''''''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May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52" name="Rectangle 9">
            <a:extLst>
              <a:ext uri="{FF2B5EF4-FFF2-40B4-BE49-F238E27FC236}">
                <a16:creationId xmlns:a16="http://schemas.microsoft.com/office/drawing/2014/main" id="{19289B7B-7E8D-8FFD-87D1-A9479A7B773D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9013825" y="1785938"/>
            <a:ext cx="1300163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8490E68-B666-4EC9-9961-7D4B23F4B0F1}" type="datetime'''J''''''''''''u''''''''''''''''''''n''''''''''''''''''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Jun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cxnSp>
        <p:nvCxnSpPr>
          <p:cNvPr id="17" name="Straight Connector 557">
            <a:extLst>
              <a:ext uri="{FF2B5EF4-FFF2-40B4-BE49-F238E27FC236}">
                <a16:creationId xmlns:a16="http://schemas.microsoft.com/office/drawing/2014/main" id="{5626C34C-D4AC-5F45-4018-24178812947D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>
            <a:off x="2465388" y="2009775"/>
            <a:ext cx="0" cy="32734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03">
            <a:extLst>
              <a:ext uri="{FF2B5EF4-FFF2-40B4-BE49-F238E27FC236}">
                <a16:creationId xmlns:a16="http://schemas.microsoft.com/office/drawing/2014/main" id="{5BDD3975-3569-3916-F309-BD1C3B359218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6367463" y="2009775"/>
            <a:ext cx="0" cy="3273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560">
            <a:extLst>
              <a:ext uri="{FF2B5EF4-FFF2-40B4-BE49-F238E27FC236}">
                <a16:creationId xmlns:a16="http://schemas.microsoft.com/office/drawing/2014/main" id="{2C0185DC-9817-E18B-0AD0-7F0D06BB5990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11828463" y="2009775"/>
            <a:ext cx="0" cy="32734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54">
            <a:extLst>
              <a:ext uri="{FF2B5EF4-FFF2-40B4-BE49-F238E27FC236}">
                <a16:creationId xmlns:a16="http://schemas.microsoft.com/office/drawing/2014/main" id="{47859571-102E-F6A7-F9FB-57558E1BF894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407988" y="2009775"/>
            <a:ext cx="0" cy="32734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56">
            <a:extLst>
              <a:ext uri="{FF2B5EF4-FFF2-40B4-BE49-F238E27FC236}">
                <a16:creationId xmlns:a16="http://schemas.microsoft.com/office/drawing/2014/main" id="{E9BB353C-90B1-492A-92E8-ADB620D6ED66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>
            <a:off x="10313988" y="2009775"/>
            <a:ext cx="0" cy="32734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9">
            <a:extLst>
              <a:ext uri="{FF2B5EF4-FFF2-40B4-BE49-F238E27FC236}">
                <a16:creationId xmlns:a16="http://schemas.microsoft.com/office/drawing/2014/main" id="{D03210C8-9BC6-2331-6204-8D1B72765215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>
            <a:off x="9013825" y="2009775"/>
            <a:ext cx="0" cy="3273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875">
            <a:extLst>
              <a:ext uri="{FF2B5EF4-FFF2-40B4-BE49-F238E27FC236}">
                <a16:creationId xmlns:a16="http://schemas.microsoft.com/office/drawing/2014/main" id="{5FF21CF3-CF82-F23C-B09D-09FC341F02E8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>
            <a:off x="5024438" y="2009775"/>
            <a:ext cx="0" cy="3273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874">
            <a:extLst>
              <a:ext uri="{FF2B5EF4-FFF2-40B4-BE49-F238E27FC236}">
                <a16:creationId xmlns:a16="http://schemas.microsoft.com/office/drawing/2014/main" id="{17924C53-F63E-B851-2182-5857A41C7E67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>
            <a:off x="3810000" y="2009775"/>
            <a:ext cx="0" cy="3273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876">
            <a:extLst>
              <a:ext uri="{FF2B5EF4-FFF2-40B4-BE49-F238E27FC236}">
                <a16:creationId xmlns:a16="http://schemas.microsoft.com/office/drawing/2014/main" id="{386858D6-19A7-C9BF-772B-A69213B136D1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auto">
          <a:xfrm>
            <a:off x="7669213" y="2009775"/>
            <a:ext cx="0" cy="3273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585">
            <a:extLst>
              <a:ext uri="{FF2B5EF4-FFF2-40B4-BE49-F238E27FC236}">
                <a16:creationId xmlns:a16="http://schemas.microsoft.com/office/drawing/2014/main" id="{92C509ED-87D3-AF8F-F07D-56923BAAA8BE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auto">
          <a:xfrm>
            <a:off x="407988" y="3622675"/>
            <a:ext cx="114204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583">
            <a:extLst>
              <a:ext uri="{FF2B5EF4-FFF2-40B4-BE49-F238E27FC236}">
                <a16:creationId xmlns:a16="http://schemas.microsoft.com/office/drawing/2014/main" id="{60D061BE-C624-4A10-FD3C-3624A6230DEA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 bwMode="auto">
          <a:xfrm>
            <a:off x="407988" y="4789488"/>
            <a:ext cx="11420475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84">
            <a:extLst>
              <a:ext uri="{FF2B5EF4-FFF2-40B4-BE49-F238E27FC236}">
                <a16:creationId xmlns:a16="http://schemas.microsoft.com/office/drawing/2014/main" id="{2B062E4B-099F-C50F-EE11-E08C18C654B2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auto">
          <a:xfrm>
            <a:off x="407988" y="3143250"/>
            <a:ext cx="11420475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1">
            <a:extLst>
              <a:ext uri="{FF2B5EF4-FFF2-40B4-BE49-F238E27FC236}">
                <a16:creationId xmlns:a16="http://schemas.microsoft.com/office/drawing/2014/main" id="{D41EE2B0-F271-AC3E-DE1E-E3ECE6EB1E73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gray">
          <a:xfrm>
            <a:off x="8535988" y="2009775"/>
            <a:ext cx="0" cy="32734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587">
            <a:extLst>
              <a:ext uri="{FF2B5EF4-FFF2-40B4-BE49-F238E27FC236}">
                <a16:creationId xmlns:a16="http://schemas.microsoft.com/office/drawing/2014/main" id="{946F9D6C-FE6D-77FB-53DF-A264EB33B82F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>
            <a:off x="407988" y="5283200"/>
            <a:ext cx="1142047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88">
            <a:extLst>
              <a:ext uri="{FF2B5EF4-FFF2-40B4-BE49-F238E27FC236}">
                <a16:creationId xmlns:a16="http://schemas.microsoft.com/office/drawing/2014/main" id="{29ADB490-A38A-24D4-1070-CDF08518946A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 bwMode="auto">
          <a:xfrm>
            <a:off x="407988" y="2009775"/>
            <a:ext cx="1142047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Pentagon 14">
            <a:extLst>
              <a:ext uri="{FF2B5EF4-FFF2-40B4-BE49-F238E27FC236}">
                <a16:creationId xmlns:a16="http://schemas.microsoft.com/office/drawing/2014/main" id="{F94C0585-5AC9-FDA9-19CB-272BD40A2CC0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2474913" y="2101850"/>
            <a:ext cx="3025775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5" name="Arrow: Pentagon 22">
            <a:extLst>
              <a:ext uri="{FF2B5EF4-FFF2-40B4-BE49-F238E27FC236}">
                <a16:creationId xmlns:a16="http://schemas.microsoft.com/office/drawing/2014/main" id="{8E05EA35-16C4-E8E3-C5A3-4B54F637F02B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5500688" y="3267075"/>
            <a:ext cx="1647825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3" name="Arrow: Pentagon 23">
            <a:extLst>
              <a:ext uri="{FF2B5EF4-FFF2-40B4-BE49-F238E27FC236}">
                <a16:creationId xmlns:a16="http://schemas.microsoft.com/office/drawing/2014/main" id="{1FD91534-3DCC-9F52-A845-DC8258B0EBE9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7148514" y="3714750"/>
            <a:ext cx="1387475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2" name="Arrow: Pentagon 25">
            <a:extLst>
              <a:ext uri="{FF2B5EF4-FFF2-40B4-BE49-F238E27FC236}">
                <a16:creationId xmlns:a16="http://schemas.microsoft.com/office/drawing/2014/main" id="{D44F220F-60DD-B175-E25E-62C8CE8E737C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4286250" y="4162426"/>
            <a:ext cx="2428875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C610505B-B6C5-4282-8E6D-F8CF195A2785}" type="datetime'''1''2'' ''Fe''''''''''''''''''''''''''b'''''''">
              <a:rPr lang="en-US" altLang="en-US" sz="12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12 Feb</a:t>
            </a:fld>
            <a:r>
              <a:rPr lang="en-US" altLang="en-US" sz="1200">
                <a:solidFill>
                  <a:schemeClr val="bg1"/>
                </a:solidFill>
                <a:effectLst/>
              </a:rPr>
              <a:t> - </a:t>
            </a:r>
            <a:fld id="{B5090F8A-9B40-4A00-A0FC-F61115786649}" type="datetime'''''''''''8'''''''' A''p''r'''">
              <a:rPr lang="en-US" altLang="en-US" sz="12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8 Apr</a:t>
            </a:fld>
            <a:endParaRPr lang="en-US" sz="12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1D4B4807-FC39-375A-1B91-84E7119DAF74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2768600" y="2625725"/>
            <a:ext cx="1951038" cy="98425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A6C5A912-05A1-4B31-0F6B-797655AAD43F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3983038" y="2895600"/>
            <a:ext cx="954088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BBF233D6-7763-ACA2-647A-D81625EA2ABF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7929564" y="4244975"/>
            <a:ext cx="606425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E7FCD90F-AE4D-A57D-42AA-4F1F4D65B36A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8232775" y="4510088"/>
            <a:ext cx="1820863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ket 30">
            <a:extLst>
              <a:ext uri="{FF2B5EF4-FFF2-40B4-BE49-F238E27FC236}">
                <a16:creationId xmlns:a16="http://schemas.microsoft.com/office/drawing/2014/main" id="{3024EFE9-FAD6-582E-91FF-6888319CB362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 rot="5400000">
            <a:off x="5121275" y="4398963"/>
            <a:ext cx="107950" cy="1951038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F4931033-B264-6D6A-97A2-BC5BCFA489D8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 rot="10800000">
            <a:off x="5068888" y="5427663"/>
            <a:ext cx="212725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37">
            <a:extLst>
              <a:ext uri="{FF2B5EF4-FFF2-40B4-BE49-F238E27FC236}">
                <a16:creationId xmlns:a16="http://schemas.microsoft.com/office/drawing/2014/main" id="{F2AE13C4-DD84-A54B-9370-C5A77DBC07AB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8478838" y="4949825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21">
            <a:extLst>
              <a:ext uri="{FF2B5EF4-FFF2-40B4-BE49-F238E27FC236}">
                <a16:creationId xmlns:a16="http://schemas.microsoft.com/office/drawing/2014/main" id="{E7248EF9-49FF-9AA7-BDEC-4F68DBE2D94A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6657975" y="4949825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16">
            <a:extLst>
              <a:ext uri="{FF2B5EF4-FFF2-40B4-BE49-F238E27FC236}">
                <a16:creationId xmlns:a16="http://schemas.microsoft.com/office/drawing/2014/main" id="{5AD752BF-1CDA-3179-E231-FB1F597ED871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5443538" y="4949825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618">
            <a:extLst>
              <a:ext uri="{FF2B5EF4-FFF2-40B4-BE49-F238E27FC236}">
                <a16:creationId xmlns:a16="http://schemas.microsoft.com/office/drawing/2014/main" id="{CD5772A2-7E6D-FFB6-186B-1C35DB1DEDCD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11436350" y="4479925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617">
            <a:extLst>
              <a:ext uri="{FF2B5EF4-FFF2-40B4-BE49-F238E27FC236}">
                <a16:creationId xmlns:a16="http://schemas.microsoft.com/office/drawing/2014/main" id="{7831BF2E-7CDB-34F0-C726-706326A3EB99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11436350" y="4208463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666D8618-79E3-7668-80B3-C4695A76AAB3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11436350" y="2865438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613">
            <a:extLst>
              <a:ext uri="{FF2B5EF4-FFF2-40B4-BE49-F238E27FC236}">
                <a16:creationId xmlns:a16="http://schemas.microsoft.com/office/drawing/2014/main" id="{293426AE-0499-C845-6F12-5741388F195D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11436350" y="3313113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610">
            <a:extLst>
              <a:ext uri="{FF2B5EF4-FFF2-40B4-BE49-F238E27FC236}">
                <a16:creationId xmlns:a16="http://schemas.microsoft.com/office/drawing/2014/main" id="{DA04D8F2-059F-57F5-5D3E-9A14A43763ED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11436350" y="2595563"/>
            <a:ext cx="158750" cy="1587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609">
            <a:extLst>
              <a:ext uri="{FF2B5EF4-FFF2-40B4-BE49-F238E27FC236}">
                <a16:creationId xmlns:a16="http://schemas.microsoft.com/office/drawing/2014/main" id="{DDA4A850-3DB9-CA75-173D-2EEB6A210B08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11436350" y="2147888"/>
            <a:ext cx="158750" cy="1587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616">
            <a:extLst>
              <a:ext uri="{FF2B5EF4-FFF2-40B4-BE49-F238E27FC236}">
                <a16:creationId xmlns:a16="http://schemas.microsoft.com/office/drawing/2014/main" id="{2EB1459B-F35B-A1A0-8646-21B51C75F6CC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11436350" y="3760788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7CDFC630-7429-F998-45E8-528BBF32C9F3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468312" y="4475163"/>
            <a:ext cx="19367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lvl="2" indent="0">
              <a:buNone/>
            </a:pPr>
            <a:r>
              <a:rPr lang="en-US" altLang="en-US" sz="1200">
                <a:solidFill>
                  <a:srgbClr val="000000"/>
                </a:solidFill>
              </a:rPr>
              <a:t>Accounting / tax advisor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615D9155-FE57-00BE-030F-666C87972126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auto">
          <a:xfrm>
            <a:off x="10374313" y="4475163"/>
            <a:ext cx="8302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>
                <a:solidFill>
                  <a:schemeClr val="bg2">
                    <a:lumMod val="10000"/>
                  </a:schemeClr>
                </a:solidFill>
              </a:rPr>
              <a:t>Jamie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Doe </a:t>
            </a:r>
          </a:p>
        </p:txBody>
      </p:sp>
      <p:sp>
        <p:nvSpPr>
          <p:cNvPr id="77" name="Arc 639">
            <a:extLst>
              <a:ext uri="{FF2B5EF4-FFF2-40B4-BE49-F238E27FC236}">
                <a16:creationId xmlns:a16="http://schemas.microsoft.com/office/drawing/2014/main" id="{E224E498-C489-5E99-BD99-37C0F64B63FC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11436350" y="4479925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12">
            <a:extLst>
              <a:ext uri="{FF2B5EF4-FFF2-40B4-BE49-F238E27FC236}">
                <a16:creationId xmlns:a16="http://schemas.microsoft.com/office/drawing/2014/main" id="{38843D5C-54A7-2A69-CCA0-2EC9BC61CB1D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5364163" y="5086350"/>
            <a:ext cx="274638" cy="18256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bg1"/>
                </a:solidFill>
              </a:rPr>
              <a:t>SC1</a:t>
            </a:r>
            <a:endParaRPr lang="en-US" sz="12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 useBgFill="1">
        <p:nvSpPr>
          <p:cNvPr id="70" name="Rectangle 17">
            <a:extLst>
              <a:ext uri="{FF2B5EF4-FFF2-40B4-BE49-F238E27FC236}">
                <a16:creationId xmlns:a16="http://schemas.microsoft.com/office/drawing/2014/main" id="{BC214BB1-A97B-0D36-7C7E-E9E98E2320DD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6562724" y="5086350"/>
            <a:ext cx="306388" cy="182563"/>
          </a:xfrm>
          <a:prstGeom prst="rect">
            <a:avLst/>
          </a:pr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</a:rPr>
              <a:t>SC2</a:t>
            </a:r>
            <a:endParaRPr lang="en-US" sz="12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 useBgFill="1">
        <p:nvSpPr>
          <p:cNvPr id="71" name="Rectangle 35">
            <a:extLst>
              <a:ext uri="{FF2B5EF4-FFF2-40B4-BE49-F238E27FC236}">
                <a16:creationId xmlns:a16="http://schemas.microsoft.com/office/drawing/2014/main" id="{3741CEDF-6D90-D6A5-5D16-4B0A1728F482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8115300" y="5086350"/>
            <a:ext cx="842963" cy="182563"/>
          </a:xfrm>
          <a:prstGeom prst="rect">
            <a:avLst/>
          </a:pr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t>Project end</a:t>
            </a:r>
            <a:endParaRPr lang="en-US" sz="12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4FC56D0B-9C25-817F-0DC9-A4EAE1E7FDCA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10374313" y="3756025"/>
            <a:ext cx="8302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Jamie Doe 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CACA2779-68DD-A8D7-E04E-4FF6702AECE4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468313" y="3756025"/>
            <a:ext cx="10128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en-US" sz="1200">
                <a:solidFill>
                  <a:srgbClr val="000000"/>
                </a:solidFill>
              </a:rPr>
              <a:t>Due diligence</a:t>
            </a:r>
          </a:p>
        </p:txBody>
      </p:sp>
      <p:sp>
        <p:nvSpPr>
          <p:cNvPr id="54" name="Arc 654">
            <a:extLst>
              <a:ext uri="{FF2B5EF4-FFF2-40B4-BE49-F238E27FC236}">
                <a16:creationId xmlns:a16="http://schemas.microsoft.com/office/drawing/2014/main" id="{8CBC9532-EAEA-2577-DF36-CF555A629F27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11436350" y="3313113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0F445393-9817-B327-EC8F-3EA7EC5420BE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468313" y="1806575"/>
            <a:ext cx="10636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Project phase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9F8E5FB1-F514-1100-8583-06C810D2495B}"/>
              </a:ext>
            </a:extLst>
          </p:cNvPr>
          <p:cNvSpPr>
            <a:spLocks/>
          </p:cNvSpPr>
          <p:nvPr>
            <p:custDataLst>
              <p:tags r:id="rId60"/>
            </p:custDataLst>
          </p:nvPr>
        </p:nvSpPr>
        <p:spPr bwMode="auto">
          <a:xfrm>
            <a:off x="10374313" y="1806575"/>
            <a:ext cx="3889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>
                <a:solidFill>
                  <a:schemeClr val="bg2">
                    <a:lumMod val="10000"/>
                  </a:schemeClr>
                </a:solidFill>
              </a:rPr>
              <a:t>Lead</a:t>
            </a:r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5BCA937E-BA18-6770-5B49-58EC563810D3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11264900" y="1824038"/>
            <a:ext cx="5032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rPr>
              <a:t>Status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 panose="020B0604020202020204" pitchFamily="34" charset="0"/>
            </a:endParaRP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D4C21029-5B40-8B8D-62EB-0FD233390DD5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10374313" y="3308350"/>
            <a:ext cx="8191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Sarah Doe 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41F5B62A-6519-AADA-8E06-F15FBFEC6558}"/>
              </a:ext>
            </a:extLst>
          </p:cNvPr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468313" y="3308350"/>
            <a:ext cx="7413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en-US" sz="1200">
                <a:solidFill>
                  <a:srgbClr val="000000"/>
                </a:solidFill>
              </a:rPr>
              <a:t>Marketing</a:t>
            </a:r>
          </a:p>
        </p:txBody>
      </p:sp>
      <p:sp>
        <p:nvSpPr>
          <p:cNvPr id="75" name="Rectangle 27">
            <a:extLst>
              <a:ext uri="{FF2B5EF4-FFF2-40B4-BE49-F238E27FC236}">
                <a16:creationId xmlns:a16="http://schemas.microsoft.com/office/drawing/2014/main" id="{8D3D756C-6012-60D8-0869-5E372B114F08}"/>
              </a:ext>
            </a:extLst>
          </p:cNvPr>
          <p:cNvSpPr>
            <a:spLocks/>
          </p:cNvSpPr>
          <p:nvPr>
            <p:custDataLst>
              <p:tags r:id="rId64"/>
            </p:custDataLst>
          </p:nvPr>
        </p:nvSpPr>
        <p:spPr bwMode="auto">
          <a:xfrm>
            <a:off x="4703763" y="5553075"/>
            <a:ext cx="944563" cy="365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</a:rPr>
              <a:t>Business trip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t>Singapore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841E7FBF-137B-8B31-8966-07FF1A6225A0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10374313" y="2860675"/>
            <a:ext cx="7112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Paul Doe 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86121534-39C5-3EB9-6C40-16E991ED6914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468313" y="4203700"/>
            <a:ext cx="1149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lvl="2" indent="0">
              <a:buNone/>
            </a:pPr>
            <a:r>
              <a:rPr lang="en-US" altLang="en-US" sz="1200">
                <a:solidFill>
                  <a:srgbClr val="000000"/>
                </a:solidFill>
              </a:rPr>
              <a:t>Legal advisor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7D122CE3-A387-5A14-47AA-213EFAFBD6EA}"/>
              </a:ext>
            </a:extLst>
          </p:cNvPr>
          <p:cNvSpPr>
            <a:spLocks/>
          </p:cNvSpPr>
          <p:nvPr>
            <p:custDataLst>
              <p:tags r:id="rId67"/>
            </p:custDataLst>
          </p:nvPr>
        </p:nvSpPr>
        <p:spPr bwMode="auto">
          <a:xfrm>
            <a:off x="468313" y="2860675"/>
            <a:ext cx="1149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lvl="2" indent="0">
              <a:buNone/>
            </a:pPr>
            <a:r>
              <a:rPr lang="en-US" altLang="en-US" sz="1200">
                <a:solidFill>
                  <a:srgbClr val="000000"/>
                </a:solidFill>
              </a:rPr>
              <a:t>Legal advisor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B130CD9-E0A5-49F1-C415-9C7799FE74C9}"/>
              </a:ext>
            </a:extLst>
          </p:cNvPr>
          <p:cNvSpPr>
            <a:spLocks/>
          </p:cNvSpPr>
          <p:nvPr>
            <p:custDataLst>
              <p:tags r:id="rId68"/>
            </p:custDataLst>
          </p:nvPr>
        </p:nvSpPr>
        <p:spPr bwMode="auto">
          <a:xfrm>
            <a:off x="10374313" y="4203700"/>
            <a:ext cx="7112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>
                <a:solidFill>
                  <a:schemeClr val="bg2">
                    <a:lumMod val="10000"/>
                  </a:schemeClr>
                </a:solidFill>
              </a:rPr>
              <a:t>Paul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Doe 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2061C6F0-1575-ADD9-62B9-F45DCB30A3FE}"/>
              </a:ext>
            </a:extLst>
          </p:cNvPr>
          <p:cNvSpPr>
            <a:spLocks/>
          </p:cNvSpPr>
          <p:nvPr>
            <p:custDataLst>
              <p:tags r:id="rId69"/>
            </p:custDataLst>
          </p:nvPr>
        </p:nvSpPr>
        <p:spPr bwMode="auto">
          <a:xfrm>
            <a:off x="10374312" y="2590800"/>
            <a:ext cx="7747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Peter Doe </a:t>
            </a:r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7D7E9E56-FD34-6DCB-F0BF-5FFC58B4BE4C}"/>
              </a:ext>
            </a:extLst>
          </p:cNvPr>
          <p:cNvSpPr>
            <a:spLocks/>
          </p:cNvSpPr>
          <p:nvPr>
            <p:custDataLst>
              <p:tags r:id="rId70"/>
            </p:custDataLst>
          </p:nvPr>
        </p:nvSpPr>
        <p:spPr bwMode="auto">
          <a:xfrm>
            <a:off x="468312" y="2590800"/>
            <a:ext cx="14049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lvl="2" indent="0">
              <a:buNone/>
            </a:pPr>
            <a:r>
              <a:rPr lang="en-US" altLang="en-US" sz="1200">
                <a:solidFill>
                  <a:srgbClr val="000000"/>
                </a:solidFill>
                <a:sym typeface="Arial" panose="020B0604020202020204" pitchFamily="34" charset="0"/>
              </a:rPr>
              <a:t>Strategic advisor</a:t>
            </a:r>
          </a:p>
        </p:txBody>
      </p:sp>
      <p:sp>
        <p:nvSpPr>
          <p:cNvPr id="60" name="Arc 663">
            <a:extLst>
              <a:ext uri="{FF2B5EF4-FFF2-40B4-BE49-F238E27FC236}">
                <a16:creationId xmlns:a16="http://schemas.microsoft.com/office/drawing/2014/main" id="{8442C5C4-0C1E-26E9-E8C2-6929CF97C37F}"/>
              </a:ext>
            </a:extLst>
          </p:cNvPr>
          <p:cNvSpPr>
            <a:spLocks/>
          </p:cNvSpPr>
          <p:nvPr>
            <p:custDataLst>
              <p:tags r:id="rId71"/>
            </p:custDataLst>
          </p:nvPr>
        </p:nvSpPr>
        <p:spPr bwMode="gray">
          <a:xfrm>
            <a:off x="11436350" y="4208463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00585A57-EBAE-A736-5E73-28DDF8A403A0}"/>
              </a:ext>
            </a:extLst>
          </p:cNvPr>
          <p:cNvSpPr>
            <a:spLocks/>
          </p:cNvSpPr>
          <p:nvPr>
            <p:custDataLst>
              <p:tags r:id="rId72"/>
            </p:custDataLst>
          </p:nvPr>
        </p:nvSpPr>
        <p:spPr bwMode="auto">
          <a:xfrm>
            <a:off x="10374313" y="2143125"/>
            <a:ext cx="7889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Jamie Doe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91628432-7190-4147-7CCB-692240591335}"/>
              </a:ext>
            </a:extLst>
          </p:cNvPr>
          <p:cNvSpPr>
            <a:spLocks/>
          </p:cNvSpPr>
          <p:nvPr>
            <p:custDataLst>
              <p:tags r:id="rId73"/>
            </p:custDataLst>
          </p:nvPr>
        </p:nvSpPr>
        <p:spPr bwMode="auto">
          <a:xfrm>
            <a:off x="468313" y="2143125"/>
            <a:ext cx="8683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Preparation</a:t>
            </a:r>
          </a:p>
        </p:txBody>
      </p:sp>
      <p:sp>
        <p:nvSpPr>
          <p:cNvPr id="58" name="Arc 660">
            <a:extLst>
              <a:ext uri="{FF2B5EF4-FFF2-40B4-BE49-F238E27FC236}">
                <a16:creationId xmlns:a16="http://schemas.microsoft.com/office/drawing/2014/main" id="{0BCB307D-89DF-C0F5-A462-0E1E94EB4B03}"/>
              </a:ext>
            </a:extLst>
          </p:cNvPr>
          <p:cNvSpPr>
            <a:spLocks/>
          </p:cNvSpPr>
          <p:nvPr>
            <p:custDataLst>
              <p:tags r:id="rId74"/>
            </p:custDataLst>
          </p:nvPr>
        </p:nvSpPr>
        <p:spPr bwMode="gray">
          <a:xfrm>
            <a:off x="11436350" y="3760788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15A9AAA2-239E-3571-0A65-57FB33A68C54}"/>
              </a:ext>
            </a:extLst>
          </p:cNvPr>
          <p:cNvSpPr>
            <a:spLocks/>
          </p:cNvSpPr>
          <p:nvPr>
            <p:custDataLst>
              <p:tags r:id="rId75"/>
            </p:custDataLst>
          </p:nvPr>
        </p:nvSpPr>
        <p:spPr bwMode="auto">
          <a:xfrm>
            <a:off x="468313" y="4922838"/>
            <a:ext cx="1090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en-US" sz="1200">
                <a:solidFill>
                  <a:srgbClr val="000000"/>
                </a:solidFill>
                <a:sym typeface="Arial" panose="020B0604020202020204" pitchFamily="34" charset="0"/>
              </a:rPr>
              <a:t>Decision gates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6EF5120C-5130-2869-96F5-23B26F136D8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9901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project, projects, plan, planning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0BD3EDE0-E195-8C62-49C1-9583130BEDFE}"/>
              </a:ext>
            </a:extLst>
          </p:cNvPr>
          <p:cNvSpPr>
            <a:spLocks/>
          </p:cNvSpPr>
          <p:nvPr/>
        </p:nvSpPr>
        <p:spPr>
          <a:xfrm>
            <a:off x="8811107" y="-621328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Gantt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  <a:endParaRPr lang="en-US" sz="1200" u="sng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open the calendar</a:t>
            </a:r>
            <a:r>
              <a:rPr lang="en-US" sz="1200">
                <a:solidFill>
                  <a:schemeClr val="tx1"/>
                </a:solidFill>
              </a:rPr>
              <a:t>, double-click the calendar scale.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add timeline items</a:t>
            </a:r>
            <a:r>
              <a:rPr lang="en-US" sz="1200">
                <a:solidFill>
                  <a:schemeClr val="tx1"/>
                </a:solidFill>
                <a:cs typeface="Arial"/>
              </a:rPr>
              <a:t>, right-click the body of the chart to open the context menu.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b="1">
                <a:solidFill>
                  <a:schemeClr val="tx1"/>
                </a:solidFill>
              </a:rPr>
              <a:t>remark label columns</a:t>
            </a:r>
            <a:r>
              <a:rPr lang="en-US" sz="1200">
                <a:solidFill>
                  <a:schemeClr val="tx1"/>
                </a:solidFill>
              </a:rPr>
              <a:t> or </a:t>
            </a:r>
            <a:r>
              <a:rPr lang="en-US" sz="1200" b="1">
                <a:solidFill>
                  <a:schemeClr val="tx1"/>
                </a:solidFill>
              </a:rPr>
              <a:t>responsible label columns</a:t>
            </a:r>
            <a:r>
              <a:rPr lang="en-US" sz="1200">
                <a:solidFill>
                  <a:schemeClr val="tx1"/>
                </a:solidFill>
              </a:rPr>
              <a:t>, right-click the chart's first column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9430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6KxfvmdoAq5yTEWn8qpA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3n5QpeKqj7wRPaS.BNlCg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xZmPQpbfOCKYHd2.oYbA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9AqV6GahnayncCsNdomQ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HTY3gzbrlJfbNcvnzeaA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q4BGh9LWX0Znc84PPDWQ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VDSrQhn36mB9KIKbfw.w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hm_RPIMiR_DvSvZIexCA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OnMRs.ObfNstjDlImyZA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fLJ4uGy1fGGONbARUT0w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4EK3l1k0AL9dm4Ib83pvA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YUDaYqOwuokRKe8zOyQA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IaZ52rQux6j3j7W13XSg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7ygfeIUj0ylEGumv9Tdg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hGjIVh5RF4GoadRBqoIg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meNe2h3PoKi3Xy1.KyQfA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gfkbbnFAPHjQf0gNl.Pw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HLojOHse2trIZKq26Mow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x75Vw6Ue0n7_TZJL4iCA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YvrYF07sE7M4YYQ5_4DA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QD_2t5TAtQvdh1qV1gLg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kW3cnb3QOgzk78X08p9w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igC4zCiFcrKu77.1b74g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yXfV2IZd.1UUJtokDMrw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8A0q8U7IsyNzHjS7usPw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NUmzlknn5MEZ52gwPMJg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7qQtKqpDD9GpHqeCNgGrg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dglSRquapcPs1fLcPf2g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c05CYnrhpw_pWA_ejllw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D5FdtShhetaBWDMBgYcg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yrzP1N_C9NYdwxwP.Kfw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5oz8f_C1gdtaMkfauAlA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IfszxG8JiJvE8mpsKy7Q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4HQRwf_jm5JFCa_7KbUA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YlsZmZ8jCZeRPfy3O3FA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FUKnnAk.ueft09J0oScg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y8hE1iqEDbn7Zqg_PGpg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g8Mk2vObBBhoXNlQSSGg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.NsNJxuWj92cvXhV7mDw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CsTRnwldItoZ6iYBuGCw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.t7tyitQKne44Hc5whkw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m1QY0b.nIsNF0QnvzBfg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mDeBTXi1Ys0RHTKy8TDw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gioE3I14tfOjF1rkdbVg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5.sq02ivB0rmsnsu4alMQ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56O90s6.W_KQlmWgvh0Q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7euPpQ8LrIKRar6IvPDQ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SWz6TnC.t12XvFqmkLgg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k_LmqSsKl8yNaETbOGvg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r_df4YM8Xe7.7re.fYtg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01qNi7AXB_Ga52gDmiOA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zBjgyngiTExskqAwFeog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49B7LsyfOynxJJsvfxcg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2ATS_ZhQvL4yQuG77iAA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pxyFiRfvkhjJMYS5KYRw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mIsE1GMKcxSLUbzZTXCw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HNkf4JLJ4UPXBRZ_IX5g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GBFOke0PGMqJ0i3G3yfQ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L59SZiJvcmQho_gKYOEg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UeL3VjUqQbHxj4squ1hg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L3HesKEO7OxIlIZD5.fQ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t60UJ9l.siJxW9zJcikA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aXgPCYtTnGXQDIZSCPQQ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8FsZ6L1WwXe.g6.beK3ow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UDO1YNz1F2bBKLgQeWFQ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U2ca.Vohg6sYbHlUok1Q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FtgHT_0lA0Wux0DotSww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4yicMHzBs33vnSJjUptw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02TfPyUcAoTQiXafuoRg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VOydJ9YkgZFUQxVizwFA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2A2wd_5Q1zqA7uxIaSsgQ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uugimoK6UFESS905zlxw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QafmmC_AfMsn26GWh5x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