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emf" ContentType="image/x-emf"/>
  <Default Extension="svg" ContentType="image/svg+xml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224.xml" ContentType="application/vnd.openxmlformats-officedocument.presentationml.slide+xml"/>
  <Override PartName="/ppt/tags/tag1774.xml" ContentType="application/vnd.openxmlformats-officedocument.presentationml.tags+xml"/>
  <Override PartName="/ppt/tags/tag1769.xml" ContentType="application/vnd.openxmlformats-officedocument.presentationml.tags+xml"/>
  <Override PartName="/ppt/tags/tag1790.xml" ContentType="application/vnd.openxmlformats-officedocument.presentationml.tags+xml"/>
  <Override PartName="/ppt/tags/tag1795.xml" ContentType="application/vnd.openxmlformats-officedocument.presentationml.tags+xml"/>
  <Override PartName="/ppt/tags/tag1811.xml" ContentType="application/vnd.openxmlformats-officedocument.presentationml.tags+xml"/>
  <Override PartName="/ppt/tags/tag1816.xml" ContentType="application/vnd.openxmlformats-officedocument.presentationml.tags+xml"/>
  <Override PartName="/ppt/tags/tag1764.xml" ContentType="application/vnd.openxmlformats-officedocument.presentationml.tags+xml"/>
  <Override PartName="/ppt/tags/tag1759.xml" ContentType="application/vnd.openxmlformats-officedocument.presentationml.tags+xml"/>
  <Override PartName="/ppt/tags/tag1780.xml" ContentType="application/vnd.openxmlformats-officedocument.presentationml.tags+xml"/>
  <Override PartName="/ppt/tags/tag1785.xml" ContentType="application/vnd.openxmlformats-officedocument.presentationml.tags+xml"/>
  <Override PartName="/ppt/tags/tag1801.xml" ContentType="application/vnd.openxmlformats-officedocument.presentationml.tags+xml"/>
  <Override PartName="/ppt/tags/tag1806.xml" ContentType="application/vnd.openxmlformats-officedocument.presentationml.tags+xml"/>
  <Override PartName="/ppt/tags/tag1822.xml" ContentType="application/vnd.openxmlformats-officedocument.presentationml.tags+xml"/>
  <Override PartName="/ppt/tags/tag1753.xml" ContentType="application/vnd.openxmlformats-officedocument.presentationml.tags+xml"/>
  <Override PartName="/ppt/tags/tag1767.xml" ContentType="application/vnd.openxmlformats-officedocument.presentationml.tags+xml"/>
  <Override PartName="/ppt/tags/tag1762.xml" ContentType="application/vnd.openxmlformats-officedocument.presentationml.tags+xml"/>
  <Override PartName="/ppt/tags/tag1770.xml" ContentType="application/vnd.openxmlformats-officedocument.presentationml.tags+xml"/>
  <Override PartName="/ppt/tags/tag1775.xml" ContentType="application/vnd.openxmlformats-officedocument.presentationml.tags+xml"/>
  <Override PartName="/ppt/tags/tag1778.xml" ContentType="application/vnd.openxmlformats-officedocument.presentationml.tags+xml"/>
  <Override PartName="/ppt/tags/tag1783.xml" ContentType="application/vnd.openxmlformats-officedocument.presentationml.tags+xml"/>
  <Override PartName="/ppt/tags/tag1791.xml" ContentType="application/vnd.openxmlformats-officedocument.presentationml.tags+xml"/>
  <Override PartName="/ppt/tags/tag1796.xml" ContentType="application/vnd.openxmlformats-officedocument.presentationml.tags+xml"/>
  <Override PartName="/ppt/tags/tag1804.xml" ContentType="application/vnd.openxmlformats-officedocument.presentationml.tags+xml"/>
  <Override PartName="/ppt/tags/tag1812.xml" ContentType="application/vnd.openxmlformats-officedocument.presentationml.tags+xml"/>
  <Override PartName="/ppt/tags/tag1817.xml" ContentType="application/vnd.openxmlformats-officedocument.presentationml.tags+xml"/>
  <Override PartName="/ppt/notesSlides/notesSlide2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756.xml" ContentType="application/vnd.openxmlformats-officedocument.presentationml.tags+xml"/>
  <Override PartName="/ppt/tags/tag1799.xml" ContentType="application/vnd.openxmlformats-officedocument.presentationml.tags+xml"/>
  <Override PartName="/ppt/tags/tag1820.xml" ContentType="application/vnd.openxmlformats-officedocument.presentationml.tags+xml"/>
  <Override PartName="/ppt/tags/tag1751.xml" ContentType="application/vnd.openxmlformats-officedocument.presentationml.tags+xml"/>
  <Override PartName="/ppt/tags/tag1760.xml" ContentType="application/vnd.openxmlformats-officedocument.presentationml.tags+xml"/>
  <Override PartName="/ppt/tags/tag1765.xml" ContentType="application/vnd.openxmlformats-officedocument.presentationml.tags+xml"/>
  <Override PartName="/ppt/tags/tag1773.xml" ContentType="application/vnd.openxmlformats-officedocument.presentationml.tags+xml"/>
  <Override PartName="/ppt/tags/tag1781.xml" ContentType="application/vnd.openxmlformats-officedocument.presentationml.tags+xml"/>
  <Override PartName="/ppt/tags/tag1786.xml" ContentType="application/vnd.openxmlformats-officedocument.presentationml.tags+xml"/>
  <Override PartName="/ppt/tags/tag1794.xml" ContentType="application/vnd.openxmlformats-officedocument.presentationml.tags+xml"/>
  <Override PartName="/ppt/tags/tag1807.xml" ContentType="application/vnd.openxmlformats-officedocument.presentationml.tags+xml"/>
  <Override PartName="/ppt/tags/tag1815.xml" ContentType="application/vnd.openxmlformats-officedocument.presentationml.tags+xml"/>
  <Override PartName="/ppt/tags/tag1768.xml" ContentType="application/vnd.openxmlformats-officedocument.presentationml.tags+xml"/>
  <Override PartName="/ppt/tags/tag1789.xml" ContentType="application/vnd.openxmlformats-officedocument.presentationml.tags+xml"/>
  <Override PartName="/ppt/tags/tag1802.xml" ContentType="application/vnd.openxmlformats-officedocument.presentationml.tags+xml"/>
  <Override PartName="/ppt/tags/tag1810.xml" ContentType="application/vnd.openxmlformats-officedocument.presentationml.tags+xml"/>
  <Override PartName="/ppt/tags/tag1818.xml" ContentType="application/vnd.openxmlformats-officedocument.presentationml.tags+xml"/>
  <Override PartName="/ppt/tags/tag1823.xml" ContentType="application/vnd.openxmlformats-officedocument.presentationml.tags+xml"/>
  <Override PartName="/ppt/tags/tag1754.xml" ContentType="application/vnd.openxmlformats-officedocument.presentationml.tags+xml"/>
  <Override PartName="/ppt/tags/tag1763.xml" ContentType="application/vnd.openxmlformats-officedocument.presentationml.tags+xml"/>
  <Override PartName="/ppt/tags/tag1771.xml" ContentType="application/vnd.openxmlformats-officedocument.presentationml.tags+xml"/>
  <Override PartName="/ppt/tags/tag1776.xml" ContentType="application/vnd.openxmlformats-officedocument.presentationml.tags+xml"/>
  <Override PartName="/ppt/tags/tag1784.xml" ContentType="application/vnd.openxmlformats-officedocument.presentationml.tags+xml"/>
  <Override PartName="/ppt/tags/tag1797.xml" ContentType="application/vnd.openxmlformats-officedocument.presentationml.tags+xml"/>
  <Override PartName="/ppt/tags/tag1805.xml" ContentType="application/vnd.openxmlformats-officedocument.presentationml.tags+xml"/>
  <Override PartName="/ppt/tags/tag1758.xml" ContentType="application/vnd.openxmlformats-officedocument.presentationml.tags+xml"/>
  <Override PartName="/ppt/tags/tag1779.xml" ContentType="application/vnd.openxmlformats-officedocument.presentationml.tags+xml"/>
  <Override PartName="/ppt/tags/tag1792.xml" ContentType="application/vnd.openxmlformats-officedocument.presentationml.tags+xml"/>
  <Override PartName="/ppt/tags/tag1800.xml" ContentType="application/vnd.openxmlformats-officedocument.presentationml.tags+xml"/>
  <Override PartName="/ppt/tags/tag1808.xml" ContentType="application/vnd.openxmlformats-officedocument.presentationml.tags+xml"/>
  <Override PartName="/ppt/tags/tag1813.xml" ContentType="application/vnd.openxmlformats-officedocument.presentationml.tags+xml"/>
  <Override PartName="/ppt/tags/tag1821.xml" ContentType="application/vnd.openxmlformats-officedocument.presentationml.tags+xml"/>
  <Override PartName="/ppt/tags/tag1752.xml" ContentType="application/vnd.openxmlformats-officedocument.presentationml.tags+xml"/>
  <Override PartName="/ppt/tags/tag1757.xml" ContentType="application/vnd.openxmlformats-officedocument.presentationml.tags+xml"/>
  <Override PartName="/ppt/tags/tag1761.xml" ContentType="application/vnd.openxmlformats-officedocument.presentationml.tags+xml"/>
  <Override PartName="/ppt/tags/tag1766.xml" ContentType="application/vnd.openxmlformats-officedocument.presentationml.tags+xml"/>
  <Override PartName="/ppt/tags/tag1787.xml" ContentType="application/vnd.openxmlformats-officedocument.presentationml.tags+xml"/>
  <Override PartName="/ppt/tags/tag1782.xml" ContentType="application/vnd.openxmlformats-officedocument.presentationml.tags+xml"/>
  <Override PartName="/ppt/tags/tag1798.xml" ContentType="application/vnd.openxmlformats-officedocument.presentationml.tags+xml"/>
  <Override PartName="/ppt/tags/tag1803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755.xml" ContentType="application/vnd.openxmlformats-officedocument.presentationml.tags+xml"/>
  <Override PartName="/ppt/tags/tag1819.xml" ContentType="application/vnd.openxmlformats-officedocument.presentationml.tags+xml"/>
  <Override PartName="/ppt/tags/tag1750.xml" ContentType="application/vnd.openxmlformats-officedocument.presentationml.tags+xml"/>
  <Override PartName="/ppt/tags/tag1777.xml" ContentType="application/vnd.openxmlformats-officedocument.presentationml.tags+xml"/>
  <Override PartName="/ppt/tags/tag1772.xml" ContentType="application/vnd.openxmlformats-officedocument.presentationml.tags+xml"/>
  <Override PartName="/ppt/tags/tag1788.xml" ContentType="application/vnd.openxmlformats-officedocument.presentationml.tags+xml"/>
  <Override PartName="/ppt/tags/tag1793.xml" ContentType="application/vnd.openxmlformats-officedocument.presentationml.tags+xml"/>
  <Override PartName="/ppt/tags/tag1814.xml" ContentType="application/vnd.openxmlformats-officedocument.presentationml.tags+xml"/>
  <Override PartName="/ppt/tags/tag1809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98" r:id="rId22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224.xml" Id="rId227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2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24.xml.rels>&#65279;<?xml version="1.0" encoding="utf-8"?><Relationships xmlns="http://schemas.openxmlformats.org/package/2006/relationships"><Relationship Type="http://schemas.openxmlformats.org/officeDocument/2006/relationships/slide" Target="/ppt/slides/slide224.xml" Id="rId2" /><Relationship Type="http://schemas.openxmlformats.org/officeDocument/2006/relationships/notesMaster" Target="/ppt/notesMasters/notesMaster1.xml" Id="rId1" /></Relationship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835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24.xml.rels>&#65279;<?xml version="1.0" encoding="utf-8"?><Relationships xmlns="http://schemas.openxmlformats.org/package/2006/relationships"><Relationship Type="http://schemas.openxmlformats.org/officeDocument/2006/relationships/tags" Target="/ppt/tags/tag1774.xml" Id="rId26" /><Relationship Type="http://schemas.openxmlformats.org/officeDocument/2006/relationships/tags" Target="/ppt/tags/tag1769.xml" Id="rId21" /><Relationship Type="http://schemas.openxmlformats.org/officeDocument/2006/relationships/tags" Target="/ppt/tags/tag1790.xml" Id="rId42" /><Relationship Type="http://schemas.openxmlformats.org/officeDocument/2006/relationships/tags" Target="/ppt/tags/tag1795.xml" Id="rId47" /><Relationship Type="http://schemas.openxmlformats.org/officeDocument/2006/relationships/tags" Target="/ppt/tags/tag1811.xml" Id="rId63" /><Relationship Type="http://schemas.openxmlformats.org/officeDocument/2006/relationships/tags" Target="/ppt/tags/tag1816.xml" Id="rId68" /><Relationship Type="http://schemas.openxmlformats.org/officeDocument/2006/relationships/image" Target="/ppt/media/image214.png" Id="rId84" /><Relationship Type="http://schemas.openxmlformats.org/officeDocument/2006/relationships/tags" Target="/ppt/tags/tag1764.xml" Id="rId16" /><Relationship Type="http://schemas.openxmlformats.org/officeDocument/2006/relationships/tags" Target="/ppt/tags/tag1759.xml" Id="rId11" /><Relationship Type="http://schemas.openxmlformats.org/officeDocument/2006/relationships/tags" Target="/ppt/tags/tag1780.xml" Id="rId32" /><Relationship Type="http://schemas.openxmlformats.org/officeDocument/2006/relationships/tags" Target="/ppt/tags/tag1785.xml" Id="rId37" /><Relationship Type="http://schemas.openxmlformats.org/officeDocument/2006/relationships/tags" Target="/ppt/tags/tag1801.xml" Id="rId53" /><Relationship Type="http://schemas.openxmlformats.org/officeDocument/2006/relationships/tags" Target="/ppt/tags/tag1806.xml" Id="rId58" /><Relationship Type="http://schemas.openxmlformats.org/officeDocument/2006/relationships/tags" Target="/ppt/tags/tag1822.xml" Id="rId74" /><Relationship Type="http://schemas.openxmlformats.org/officeDocument/2006/relationships/image" Target="/ppt/media/image4.emf" Id="rId79" /><Relationship Type="http://schemas.openxmlformats.org/officeDocument/2006/relationships/tags" Target="/ppt/tags/tag1753.xml" Id="rId5" /><Relationship Type="http://schemas.openxmlformats.org/officeDocument/2006/relationships/tags" Target="/ppt/tags/tag1767.xml" Id="rId19" /><Relationship Type="http://schemas.openxmlformats.org/officeDocument/2006/relationships/tags" Target="/ppt/tags/tag1762.xml" Id="rId14" /><Relationship Type="http://schemas.openxmlformats.org/officeDocument/2006/relationships/tags" Target="/ppt/tags/tag1770.xml" Id="rId22" /><Relationship Type="http://schemas.openxmlformats.org/officeDocument/2006/relationships/tags" Target="/ppt/tags/tag1775.xml" Id="rId27" /><Relationship Type="http://schemas.openxmlformats.org/officeDocument/2006/relationships/tags" Target="/ppt/tags/tag1778.xml" Id="rId30" /><Relationship Type="http://schemas.openxmlformats.org/officeDocument/2006/relationships/tags" Target="/ppt/tags/tag1783.xml" Id="rId35" /><Relationship Type="http://schemas.openxmlformats.org/officeDocument/2006/relationships/tags" Target="/ppt/tags/tag1791.xml" Id="rId43" /><Relationship Type="http://schemas.openxmlformats.org/officeDocument/2006/relationships/tags" Target="/ppt/tags/tag1796.xml" Id="rId48" /><Relationship Type="http://schemas.openxmlformats.org/officeDocument/2006/relationships/tags" Target="/ppt/tags/tag1804.xml" Id="rId56" /><Relationship Type="http://schemas.openxmlformats.org/officeDocument/2006/relationships/tags" Target="/ppt/tags/tag1812.xml" Id="rId64" /><Relationship Type="http://schemas.openxmlformats.org/officeDocument/2006/relationships/tags" Target="/ppt/tags/tag1817.xml" Id="rId69" /><Relationship Type="http://schemas.openxmlformats.org/officeDocument/2006/relationships/notesSlide" Target="/ppt/notesSlides/notesSlide224.xml" Id="rId77" /><Relationship Type="http://schemas.openxmlformats.org/officeDocument/2006/relationships/tags" Target="/ppt/tags/tag1756.xml" Id="rId8" /><Relationship Type="http://schemas.openxmlformats.org/officeDocument/2006/relationships/tags" Target="/ppt/tags/tag1799.xml" Id="rId51" /><Relationship Type="http://schemas.openxmlformats.org/officeDocument/2006/relationships/tags" Target="/ppt/tags/tag1820.xml" Id="rId72" /><Relationship Type="http://schemas.openxmlformats.org/officeDocument/2006/relationships/image" Target="/ppt/media/image51.png" Id="rId80" /><Relationship Type="http://schemas.openxmlformats.org/officeDocument/2006/relationships/image" Target="/ppt/media/image215.svg" Id="rId85" /><Relationship Type="http://schemas.openxmlformats.org/officeDocument/2006/relationships/tags" Target="/ppt/tags/tag1751.xml" Id="rId3" /><Relationship Type="http://schemas.openxmlformats.org/officeDocument/2006/relationships/tags" Target="/ppt/tags/tag1760.xml" Id="rId12" /><Relationship Type="http://schemas.openxmlformats.org/officeDocument/2006/relationships/tags" Target="/ppt/tags/tag1765.xml" Id="rId17" /><Relationship Type="http://schemas.openxmlformats.org/officeDocument/2006/relationships/tags" Target="/ppt/tags/tag1773.xml" Id="rId25" /><Relationship Type="http://schemas.openxmlformats.org/officeDocument/2006/relationships/tags" Target="/ppt/tags/tag1781.xml" Id="rId33" /><Relationship Type="http://schemas.openxmlformats.org/officeDocument/2006/relationships/tags" Target="/ppt/tags/tag1786.xml" Id="rId38" /><Relationship Type="http://schemas.openxmlformats.org/officeDocument/2006/relationships/tags" Target="/ppt/tags/tag1794.xml" Id="rId46" /><Relationship Type="http://schemas.openxmlformats.org/officeDocument/2006/relationships/tags" Target="/ppt/tags/tag1807.xml" Id="rId59" /><Relationship Type="http://schemas.openxmlformats.org/officeDocument/2006/relationships/tags" Target="/ppt/tags/tag1815.xml" Id="rId67" /><Relationship Type="http://schemas.openxmlformats.org/officeDocument/2006/relationships/tags" Target="/ppt/tags/tag1768.xml" Id="rId20" /><Relationship Type="http://schemas.openxmlformats.org/officeDocument/2006/relationships/tags" Target="/ppt/tags/tag1789.xml" Id="rId41" /><Relationship Type="http://schemas.openxmlformats.org/officeDocument/2006/relationships/tags" Target="/ppt/tags/tag1802.xml" Id="rId54" /><Relationship Type="http://schemas.openxmlformats.org/officeDocument/2006/relationships/tags" Target="/ppt/tags/tag1810.xml" Id="rId62" /><Relationship Type="http://schemas.openxmlformats.org/officeDocument/2006/relationships/tags" Target="/ppt/tags/tag1818.xml" Id="rId70" /><Relationship Type="http://schemas.openxmlformats.org/officeDocument/2006/relationships/tags" Target="/ppt/tags/tag1823.xml" Id="rId75" /><Relationship Type="http://schemas.openxmlformats.org/officeDocument/2006/relationships/image" Target="/ppt/media/image213.svg" Id="rId83" /><Relationship Type="http://schemas.openxmlformats.org/officeDocument/2006/relationships/vmlDrawing" Target="/ppt/drawings/vmlDrawing228.vml" Id="rId1" /><Relationship Type="http://schemas.openxmlformats.org/officeDocument/2006/relationships/tags" Target="/ppt/tags/tag1754.xml" Id="rId6" /><Relationship Type="http://schemas.openxmlformats.org/officeDocument/2006/relationships/tags" Target="/ppt/tags/tag1763.xml" Id="rId15" /><Relationship Type="http://schemas.openxmlformats.org/officeDocument/2006/relationships/tags" Target="/ppt/tags/tag1771.xml" Id="rId23" /><Relationship Type="http://schemas.openxmlformats.org/officeDocument/2006/relationships/tags" Target="/ppt/tags/tag1776.xml" Id="rId28" /><Relationship Type="http://schemas.openxmlformats.org/officeDocument/2006/relationships/tags" Target="/ppt/tags/tag1784.xml" Id="rId36" /><Relationship Type="http://schemas.openxmlformats.org/officeDocument/2006/relationships/tags" Target="/ppt/tags/tag1797.xml" Id="rId49" /><Relationship Type="http://schemas.openxmlformats.org/officeDocument/2006/relationships/tags" Target="/ppt/tags/tag1805.xml" Id="rId57" /><Relationship Type="http://schemas.openxmlformats.org/officeDocument/2006/relationships/tags" Target="/ppt/tags/tag1758.xml" Id="rId10" /><Relationship Type="http://schemas.openxmlformats.org/officeDocument/2006/relationships/tags" Target="/ppt/tags/tag1779.xml" Id="rId31" /><Relationship Type="http://schemas.openxmlformats.org/officeDocument/2006/relationships/tags" Target="/ppt/tags/tag1792.xml" Id="rId44" /><Relationship Type="http://schemas.openxmlformats.org/officeDocument/2006/relationships/tags" Target="/ppt/tags/tag1800.xml" Id="rId52" /><Relationship Type="http://schemas.openxmlformats.org/officeDocument/2006/relationships/tags" Target="/ppt/tags/tag1808.xml" Id="rId60" /><Relationship Type="http://schemas.openxmlformats.org/officeDocument/2006/relationships/tags" Target="/ppt/tags/tag1813.xml" Id="rId65" /><Relationship Type="http://schemas.openxmlformats.org/officeDocument/2006/relationships/tags" Target="/ppt/tags/tag1821.xml" Id="rId73" /><Relationship Type="http://schemas.openxmlformats.org/officeDocument/2006/relationships/oleObject" Target="/ppt/embeddings/oleObject228.bin" Id="rId78" /><Relationship Type="http://schemas.openxmlformats.org/officeDocument/2006/relationships/image" Target="/ppt/media/image52.svg" Id="rId81" /><Relationship Type="http://schemas.openxmlformats.org/officeDocument/2006/relationships/tags" Target="/ppt/tags/tag1752.xml" Id="rId4" /><Relationship Type="http://schemas.openxmlformats.org/officeDocument/2006/relationships/tags" Target="/ppt/tags/tag1757.xml" Id="rId9" /><Relationship Type="http://schemas.openxmlformats.org/officeDocument/2006/relationships/tags" Target="/ppt/tags/tag1761.xml" Id="rId13" /><Relationship Type="http://schemas.openxmlformats.org/officeDocument/2006/relationships/tags" Target="/ppt/tags/tag1766.xml" Id="rId18" /><Relationship Type="http://schemas.openxmlformats.org/officeDocument/2006/relationships/tags" Target="/ppt/tags/tag1787.xml" Id="rId39" /><Relationship Type="http://schemas.openxmlformats.org/officeDocument/2006/relationships/tags" Target="/ppt/tags/tag1782.xml" Id="rId34" /><Relationship Type="http://schemas.openxmlformats.org/officeDocument/2006/relationships/tags" Target="/ppt/tags/tag1798.xml" Id="rId50" /><Relationship Type="http://schemas.openxmlformats.org/officeDocument/2006/relationships/tags" Target="/ppt/tags/tag1803.xml" Id="rId55" /><Relationship Type="http://schemas.openxmlformats.org/officeDocument/2006/relationships/slideLayout" Target="/ppt/slideLayouts/slideLayout5.xml" Id="rId76" /><Relationship Type="http://schemas.openxmlformats.org/officeDocument/2006/relationships/tags" Target="/ppt/tags/tag1755.xml" Id="rId7" /><Relationship Type="http://schemas.openxmlformats.org/officeDocument/2006/relationships/tags" Target="/ppt/tags/tag1819.xml" Id="rId71" /><Relationship Type="http://schemas.openxmlformats.org/officeDocument/2006/relationships/tags" Target="/ppt/tags/tag1750.xml" Id="rId2" /><Relationship Type="http://schemas.openxmlformats.org/officeDocument/2006/relationships/tags" Target="/ppt/tags/tag1777.xml" Id="rId29" /><Relationship Type="http://schemas.openxmlformats.org/officeDocument/2006/relationships/tags" Target="/ppt/tags/tag1772.xml" Id="rId24" /><Relationship Type="http://schemas.openxmlformats.org/officeDocument/2006/relationships/tags" Target="/ppt/tags/tag1788.xml" Id="rId40" /><Relationship Type="http://schemas.openxmlformats.org/officeDocument/2006/relationships/tags" Target="/ppt/tags/tag1793.xml" Id="rId45" /><Relationship Type="http://schemas.openxmlformats.org/officeDocument/2006/relationships/tags" Target="/ppt/tags/tag1814.xml" Id="rId66" /><Relationship Type="http://schemas.openxmlformats.org/officeDocument/2006/relationships/tags" Target="/ppt/tags/tag1809.xml" Id="rId61" /><Relationship Type="http://schemas.openxmlformats.org/officeDocument/2006/relationships/image" Target="/ppt/media/image212.png" Id="rId82" /></Relationships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5513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1" name="think-cell 幻灯片" r:id="rId78" imgW="349" imgH="350" progId="TCLayout.ActiveDocument.1">
                  <p:embed/>
                </p:oleObj>
              </mc:Choice>
              <mc:Fallback>
                <p:oleObj name="think-cell 幻灯片" r:id="rId7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Timeline: </a:t>
            </a:r>
            <a:r>
              <a:rPr lang="en-US" altLang="en-US"/>
              <a:t>Gantt II</a:t>
            </a:r>
            <a:endParaRPr lang="en-US"/>
          </a:p>
        </p:txBody>
      </p:sp>
      <p:sp>
        <p:nvSpPr>
          <p:cNvPr id="79" name="Rechteck 81">
            <a:extLst>
              <a:ext uri="{FF2B5EF4-FFF2-40B4-BE49-F238E27FC236}">
                <a16:creationId xmlns:a16="http://schemas.microsoft.com/office/drawing/2014/main" id="{336DC19A-5DE6-CAA5-96B7-5AA36E35630F}"/>
              </a:ext>
            </a:extLst>
          </p:cNvPr>
          <p:cNvSpPr>
            <a:spLocks/>
          </p:cNvSpPr>
          <p:nvPr/>
        </p:nvSpPr>
        <p:spPr>
          <a:xfrm>
            <a:off x="422276" y="5068921"/>
            <a:ext cx="3509137" cy="985804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Lorem ipsum</a:t>
            </a:r>
          </a:p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80" name="Rechteck 82">
            <a:extLst>
              <a:ext uri="{FF2B5EF4-FFF2-40B4-BE49-F238E27FC236}">
                <a16:creationId xmlns:a16="http://schemas.microsoft.com/office/drawing/2014/main" id="{6C83DE36-07D9-8D61-A3E7-DAA0ACE623F8}"/>
              </a:ext>
            </a:extLst>
          </p:cNvPr>
          <p:cNvSpPr>
            <a:spLocks/>
          </p:cNvSpPr>
          <p:nvPr/>
        </p:nvSpPr>
        <p:spPr>
          <a:xfrm>
            <a:off x="4363412" y="5068921"/>
            <a:ext cx="3509137" cy="985804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Lorem ipsum</a:t>
            </a:r>
          </a:p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</p:txBody>
      </p:sp>
      <p:sp>
        <p:nvSpPr>
          <p:cNvPr id="81" name="Rechteck 83">
            <a:extLst>
              <a:ext uri="{FF2B5EF4-FFF2-40B4-BE49-F238E27FC236}">
                <a16:creationId xmlns:a16="http://schemas.microsoft.com/office/drawing/2014/main" id="{6ACE365A-F807-0C2F-E7DE-6DAE3BEF57C4}"/>
              </a:ext>
            </a:extLst>
          </p:cNvPr>
          <p:cNvSpPr>
            <a:spLocks/>
          </p:cNvSpPr>
          <p:nvPr/>
        </p:nvSpPr>
        <p:spPr>
          <a:xfrm>
            <a:off x="8304550" y="5068921"/>
            <a:ext cx="3509137" cy="985804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Lorem ipsum</a:t>
            </a:r>
          </a:p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</p:txBody>
      </p:sp>
      <p:pic>
        <p:nvPicPr>
          <p:cNvPr id="82" name="Grafik 84">
            <a:extLst>
              <a:ext uri="{FF2B5EF4-FFF2-40B4-BE49-F238E27FC236}">
                <a16:creationId xmlns:a16="http://schemas.microsoft.com/office/drawing/2014/main" id="{194149CC-4238-4A8C-9C55-9B2B688666E4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073780" y="5249740"/>
            <a:ext cx="624166" cy="624166"/>
          </a:xfrm>
          <a:prstGeom prst="rect">
            <a:avLst/>
          </a:prstGeom>
        </p:spPr>
      </p:pic>
      <p:pic>
        <p:nvPicPr>
          <p:cNvPr id="83" name="Grafik 85">
            <a:extLst>
              <a:ext uri="{FF2B5EF4-FFF2-40B4-BE49-F238E27FC236}">
                <a16:creationId xmlns:a16="http://schemas.microsoft.com/office/drawing/2014/main" id="{424BD534-8B31-7643-96D6-1CAE95890862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014915" y="5249740"/>
            <a:ext cx="624166" cy="624166"/>
          </a:xfrm>
          <a:prstGeom prst="rect">
            <a:avLst/>
          </a:prstGeom>
        </p:spPr>
      </p:pic>
      <p:pic>
        <p:nvPicPr>
          <p:cNvPr id="84" name="Grafik 86">
            <a:extLst>
              <a:ext uri="{FF2B5EF4-FFF2-40B4-BE49-F238E27FC236}">
                <a16:creationId xmlns:a16="http://schemas.microsoft.com/office/drawing/2014/main" id="{F2FA71A1-0898-6896-FA0E-4ED6FB66E84F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956054" y="5249740"/>
            <a:ext cx="624166" cy="624166"/>
          </a:xfrm>
          <a:prstGeom prst="rect">
            <a:avLst/>
          </a:prstGeom>
        </p:spPr>
      </p:pic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A11B11FB-5D40-AFB7-63A5-8D9AA7E7FD9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9901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project, projects, plan, planning</a:t>
            </a:r>
          </a:p>
        </p:txBody>
      </p:sp>
      <p:sp>
        <p:nvSpPr>
          <p:cNvPr id="86" name="Rectangle 520">
            <a:extLst>
              <a:ext uri="{FF2B5EF4-FFF2-40B4-BE49-F238E27FC236}">
                <a16:creationId xmlns:a16="http://schemas.microsoft.com/office/drawing/2014/main" id="{A00CDA47-4C60-394E-CA37-1AEE3DF64E34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7988" y="2009775"/>
            <a:ext cx="11406188" cy="3159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519">
            <a:extLst>
              <a:ext uri="{FF2B5EF4-FFF2-40B4-BE49-F238E27FC236}">
                <a16:creationId xmlns:a16="http://schemas.microsoft.com/office/drawing/2014/main" id="{48E1ACA2-6256-643B-8715-40DA0681B74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07988" y="2760663"/>
            <a:ext cx="11406188" cy="3302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859B3B6-4103-4FE4-BFA7-82FCC42ADA3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07988" y="3090863"/>
            <a:ext cx="11406188" cy="31115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90" name="Rectangle 36">
            <a:extLst>
              <a:ext uri="{FF2B5EF4-FFF2-40B4-BE49-F238E27FC236}">
                <a16:creationId xmlns:a16="http://schemas.microsoft.com/office/drawing/2014/main" id="{059650B8-9664-A4EF-8F4B-B62C736FA37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197351" y="2009775"/>
            <a:ext cx="1947863" cy="2346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11">
            <a:extLst>
              <a:ext uri="{FF2B5EF4-FFF2-40B4-BE49-F238E27FC236}">
                <a16:creationId xmlns:a16="http://schemas.microsoft.com/office/drawing/2014/main" id="{4CE26D2C-E7A2-15A4-07BA-42A9B1C60DFD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465388" y="1562100"/>
            <a:ext cx="3895725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EDDBCA1-8EA9-40A6-ACDC-A7E1498D9628}" type="datetime'''''''''''''''''''''''''''''''''Q''''''''''''''''''''1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Q1</a:t>
            </a:fld>
            <a:endParaRPr lang="en-US" sz="1200" b="1" dirty="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2" name="Rectangle 11">
            <a:extLst>
              <a:ext uri="{FF2B5EF4-FFF2-40B4-BE49-F238E27FC236}">
                <a16:creationId xmlns:a16="http://schemas.microsoft.com/office/drawing/2014/main" id="{C3B42357-C5E1-4B4E-B1C5-2EA0C80A1A0B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361113" y="1562100"/>
            <a:ext cx="3938588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20599DE-EAEE-4067-9003-05D0EB60C692}" type="datetime'''''''''''''''''''''''''''Q''''''''''''''''''''''2''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Q2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3" name="Rectangle 9">
            <a:extLst>
              <a:ext uri="{FF2B5EF4-FFF2-40B4-BE49-F238E27FC236}">
                <a16:creationId xmlns:a16="http://schemas.microsoft.com/office/drawing/2014/main" id="{7E4DEA50-77B3-B6ED-8166-AA4707962040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465388" y="1785938"/>
            <a:ext cx="1341438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CD98E0B-3890-4383-A048-008BE346D4D8}" type="datetime'''''''''''''''''''J''''''''''''''''a''''n''''''''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Jan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5FDECE1D-1D6F-ADFB-ED42-0E892E54CB33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806825" y="1785938"/>
            <a:ext cx="1212850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99A1551-8B79-4A11-929B-C55FCBE68E9C}" type="datetime'''''''''''''''''F''''''''''''''''''''''''''''''''''''''eb'">
              <a:rPr lang="en-US" altLang="en-US" sz="12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Feb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5" name="Rectangle 9">
            <a:extLst>
              <a:ext uri="{FF2B5EF4-FFF2-40B4-BE49-F238E27FC236}">
                <a16:creationId xmlns:a16="http://schemas.microsoft.com/office/drawing/2014/main" id="{BB4B637D-9311-2322-4BC2-759A2A7578B3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019675" y="1785938"/>
            <a:ext cx="1341438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FF33719-8BA8-42C1-9051-57F6E7A39697}" type="datetime'''''''''''''''''''''''M''''''''''''''''a''''''''''r''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Mar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6" name="Rectangle 9">
            <a:extLst>
              <a:ext uri="{FF2B5EF4-FFF2-40B4-BE49-F238E27FC236}">
                <a16:creationId xmlns:a16="http://schemas.microsoft.com/office/drawing/2014/main" id="{1D447504-E464-F824-FE10-7B0E36376C2E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361113" y="1785938"/>
            <a:ext cx="1298575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2B56958-1A36-4F0E-95DE-0C0D2040DDB9}" type="datetime'''''''''''''A''''p''''''''''r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Apr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7" name="Rectangle 9">
            <a:extLst>
              <a:ext uri="{FF2B5EF4-FFF2-40B4-BE49-F238E27FC236}">
                <a16:creationId xmlns:a16="http://schemas.microsoft.com/office/drawing/2014/main" id="{F1718F93-E637-3AAC-0626-863C2AC4CA7A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659688" y="1785938"/>
            <a:ext cx="1341438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454EA86-432E-4C60-9EAB-D3293E80B871}" type="datetime'''''''''''M''''''''''''a''''''''''''''''''''''''''y'">
              <a:rPr lang="en-US" altLang="en-US" sz="12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May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8" name="Rectangle 9">
            <a:extLst>
              <a:ext uri="{FF2B5EF4-FFF2-40B4-BE49-F238E27FC236}">
                <a16:creationId xmlns:a16="http://schemas.microsoft.com/office/drawing/2014/main" id="{73534EA8-20F4-0DB5-603E-D7F8E95B4A3F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9001125" y="1785938"/>
            <a:ext cx="1298575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152BE4B-4C12-4FF5-9931-CAF51EA6DFB4}" type="datetime'''J''''''''''''''''''''''''''u''''''''''''''''n'''''''''''''''">
              <a:rPr lang="en-US" altLang="en-US" sz="12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Jun</a:t>
            </a:fld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cxnSp>
        <p:nvCxnSpPr>
          <p:cNvPr id="99" name="Straight Connector 557">
            <a:extLst>
              <a:ext uri="{FF2B5EF4-FFF2-40B4-BE49-F238E27FC236}">
                <a16:creationId xmlns:a16="http://schemas.microsoft.com/office/drawing/2014/main" id="{87A44C98-189D-635A-66F2-E7FF00C366A8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2465388" y="2009775"/>
            <a:ext cx="0" cy="23463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03">
            <a:extLst>
              <a:ext uri="{FF2B5EF4-FFF2-40B4-BE49-F238E27FC236}">
                <a16:creationId xmlns:a16="http://schemas.microsoft.com/office/drawing/2014/main" id="{F5428E0A-71F9-71C6-C16C-D42B6013DD0C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6361113" y="2009775"/>
            <a:ext cx="0" cy="23463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560">
            <a:extLst>
              <a:ext uri="{FF2B5EF4-FFF2-40B4-BE49-F238E27FC236}">
                <a16:creationId xmlns:a16="http://schemas.microsoft.com/office/drawing/2014/main" id="{5FD20293-5811-1B48-6F62-1DE97EF02484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11814175" y="2009775"/>
            <a:ext cx="0" cy="23463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554">
            <a:extLst>
              <a:ext uri="{FF2B5EF4-FFF2-40B4-BE49-F238E27FC236}">
                <a16:creationId xmlns:a16="http://schemas.microsoft.com/office/drawing/2014/main" id="{42524376-4DC9-688F-A8D5-7CA59E244E76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407988" y="2009775"/>
            <a:ext cx="0" cy="23463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556">
            <a:extLst>
              <a:ext uri="{FF2B5EF4-FFF2-40B4-BE49-F238E27FC236}">
                <a16:creationId xmlns:a16="http://schemas.microsoft.com/office/drawing/2014/main" id="{4103C1DE-CAF3-7831-D627-07575BFEA13A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>
            <a:off x="10299700" y="2009775"/>
            <a:ext cx="0" cy="23463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39F4FC1A-A32F-61CD-6271-DC3E64C7732C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>
            <a:off x="9001125" y="2009775"/>
            <a:ext cx="0" cy="23463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875">
            <a:extLst>
              <a:ext uri="{FF2B5EF4-FFF2-40B4-BE49-F238E27FC236}">
                <a16:creationId xmlns:a16="http://schemas.microsoft.com/office/drawing/2014/main" id="{47028D10-A185-F8B4-EA44-56C667DED657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>
            <a:off x="5019675" y="2009775"/>
            <a:ext cx="0" cy="23463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874">
            <a:extLst>
              <a:ext uri="{FF2B5EF4-FFF2-40B4-BE49-F238E27FC236}">
                <a16:creationId xmlns:a16="http://schemas.microsoft.com/office/drawing/2014/main" id="{93042F72-0CDA-E73D-2293-3F4FD6984DEE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3806825" y="2009775"/>
            <a:ext cx="0" cy="23463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876">
            <a:extLst>
              <a:ext uri="{FF2B5EF4-FFF2-40B4-BE49-F238E27FC236}">
                <a16:creationId xmlns:a16="http://schemas.microsoft.com/office/drawing/2014/main" id="{5E85359C-DC82-2BF4-1B73-0DA7F04C4645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>
            <a:off x="7659688" y="2009775"/>
            <a:ext cx="0" cy="23463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585">
            <a:extLst>
              <a:ext uri="{FF2B5EF4-FFF2-40B4-BE49-F238E27FC236}">
                <a16:creationId xmlns:a16="http://schemas.microsoft.com/office/drawing/2014/main" id="{4CD84132-B794-7E82-510B-70270F09EF10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>
            <a:off x="407988" y="3090863"/>
            <a:ext cx="11406188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583">
            <a:extLst>
              <a:ext uri="{FF2B5EF4-FFF2-40B4-BE49-F238E27FC236}">
                <a16:creationId xmlns:a16="http://schemas.microsoft.com/office/drawing/2014/main" id="{D3826D26-B848-79A9-0EE6-E5815F8BB6FE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 bwMode="auto">
          <a:xfrm>
            <a:off x="407988" y="3944938"/>
            <a:ext cx="11406188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584">
            <a:extLst>
              <a:ext uri="{FF2B5EF4-FFF2-40B4-BE49-F238E27FC236}">
                <a16:creationId xmlns:a16="http://schemas.microsoft.com/office/drawing/2014/main" id="{D91AC1D2-AAC9-8A8C-4E8B-C95832C450C0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>
            <a:off x="407988" y="2760663"/>
            <a:ext cx="11406188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41">
            <a:extLst>
              <a:ext uri="{FF2B5EF4-FFF2-40B4-BE49-F238E27FC236}">
                <a16:creationId xmlns:a16="http://schemas.microsoft.com/office/drawing/2014/main" id="{DDB683BF-51FB-D625-DA38-70ED503EA967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gray">
          <a:xfrm>
            <a:off x="8524875" y="2009775"/>
            <a:ext cx="0" cy="23463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587">
            <a:extLst>
              <a:ext uri="{FF2B5EF4-FFF2-40B4-BE49-F238E27FC236}">
                <a16:creationId xmlns:a16="http://schemas.microsoft.com/office/drawing/2014/main" id="{A1391CC2-CBF2-13C8-2EC7-C378D6ED547D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>
            <a:off x="407988" y="4356100"/>
            <a:ext cx="11406188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588">
            <a:extLst>
              <a:ext uri="{FF2B5EF4-FFF2-40B4-BE49-F238E27FC236}">
                <a16:creationId xmlns:a16="http://schemas.microsoft.com/office/drawing/2014/main" id="{511FD44A-3FA6-B6F0-3C27-1B68520D6AB6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 bwMode="auto">
          <a:xfrm>
            <a:off x="407988" y="2009775"/>
            <a:ext cx="11406188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row: Pentagon 14">
            <a:extLst>
              <a:ext uri="{FF2B5EF4-FFF2-40B4-BE49-F238E27FC236}">
                <a16:creationId xmlns:a16="http://schemas.microsoft.com/office/drawing/2014/main" id="{88B9CAA5-D2D8-BF86-79E6-7D5910FA4BCE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2474914" y="2019300"/>
            <a:ext cx="3021013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5" name="Arrow: Pentagon 22">
            <a:extLst>
              <a:ext uri="{FF2B5EF4-FFF2-40B4-BE49-F238E27FC236}">
                <a16:creationId xmlns:a16="http://schemas.microsoft.com/office/drawing/2014/main" id="{D9D631D0-C596-D75D-7FCD-391B0EAB6ACF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5495925" y="2801938"/>
            <a:ext cx="1644650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6" name="Arrow: Pentagon 23">
            <a:extLst>
              <a:ext uri="{FF2B5EF4-FFF2-40B4-BE49-F238E27FC236}">
                <a16:creationId xmlns:a16="http://schemas.microsoft.com/office/drawing/2014/main" id="{2CAB2968-29F1-A3C5-CE6B-EC8576A5D203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7140575" y="3114675"/>
            <a:ext cx="1384300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7" name="Arrow: Pentagon 25">
            <a:extLst>
              <a:ext uri="{FF2B5EF4-FFF2-40B4-BE49-F238E27FC236}">
                <a16:creationId xmlns:a16="http://schemas.microsoft.com/office/drawing/2014/main" id="{8AAC0FAA-EC59-7787-FFC9-362B061C28E8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4283075" y="3424238"/>
            <a:ext cx="2424113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5660EF6E-969C-409C-A56E-7E4CA96F45EA}" type="datetime'''1''''''2'''' ''''''''''''''''''F''''e''''''''''''''b'">
              <a:rPr lang="en-US" altLang="en-US" sz="12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12 Feb</a:t>
            </a:fld>
            <a:r>
              <a:rPr lang="en-US" altLang="en-US" sz="1200">
                <a:solidFill>
                  <a:schemeClr val="bg1"/>
                </a:solidFill>
                <a:effectLst/>
              </a:rPr>
              <a:t> - </a:t>
            </a:r>
            <a:fld id="{4CCE1A6A-AD6F-434C-A4EA-AA5AB1633473}" type="datetime'''''''8'''''' ''''''''''''''''''Ap''''''''''''''r'">
              <a:rPr lang="en-US" altLang="en-US" sz="12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8 Apr</a:t>
            </a:fld>
            <a:endParaRPr lang="en-US" sz="12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8" name="Rectangle 15">
            <a:extLst>
              <a:ext uri="{FF2B5EF4-FFF2-40B4-BE49-F238E27FC236}">
                <a16:creationId xmlns:a16="http://schemas.microsoft.com/office/drawing/2014/main" id="{6FF761EC-2EDB-9067-9291-6AFE39B92449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2768601" y="2379663"/>
            <a:ext cx="1947863" cy="98425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8">
            <a:extLst>
              <a:ext uri="{FF2B5EF4-FFF2-40B4-BE49-F238E27FC236}">
                <a16:creationId xmlns:a16="http://schemas.microsoft.com/office/drawing/2014/main" id="{8DCCE98C-8C01-B0EF-1065-F6C09CE1C91E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3979863" y="2595563"/>
            <a:ext cx="952500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24">
            <a:extLst>
              <a:ext uri="{FF2B5EF4-FFF2-40B4-BE49-F238E27FC236}">
                <a16:creationId xmlns:a16="http://schemas.microsoft.com/office/drawing/2014/main" id="{B9704E50-91FA-572D-C08E-648CFC9EC588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7918450" y="3506788"/>
            <a:ext cx="606425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26">
            <a:extLst>
              <a:ext uri="{FF2B5EF4-FFF2-40B4-BE49-F238E27FC236}">
                <a16:creationId xmlns:a16="http://schemas.microsoft.com/office/drawing/2014/main" id="{DAA3377C-8969-D5C9-DF8E-EFBA34F0A2E0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8221663" y="3746500"/>
            <a:ext cx="1817688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Bracket 30">
            <a:extLst>
              <a:ext uri="{FF2B5EF4-FFF2-40B4-BE49-F238E27FC236}">
                <a16:creationId xmlns:a16="http://schemas.microsoft.com/office/drawing/2014/main" id="{C64F8EBC-72AF-A211-8A7A-F8B6F8337C92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 rot="5400000">
            <a:off x="5116513" y="3473450"/>
            <a:ext cx="107950" cy="1947863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32">
            <a:extLst>
              <a:ext uri="{FF2B5EF4-FFF2-40B4-BE49-F238E27FC236}">
                <a16:creationId xmlns:a16="http://schemas.microsoft.com/office/drawing/2014/main" id="{CB79AC89-D75D-A0F9-8C84-F366542560C7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 rot="10800000">
            <a:off x="5064125" y="4500563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37">
            <a:extLst>
              <a:ext uri="{FF2B5EF4-FFF2-40B4-BE49-F238E27FC236}">
                <a16:creationId xmlns:a16="http://schemas.microsoft.com/office/drawing/2014/main" id="{8C17314E-FBD4-D5DF-7E42-93B5AAA0F28F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8467725" y="4022725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21">
            <a:extLst>
              <a:ext uri="{FF2B5EF4-FFF2-40B4-BE49-F238E27FC236}">
                <a16:creationId xmlns:a16="http://schemas.microsoft.com/office/drawing/2014/main" id="{CE251696-D475-B060-4EBB-01AE848DF001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6650038" y="4022725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6">
            <a:extLst>
              <a:ext uri="{FF2B5EF4-FFF2-40B4-BE49-F238E27FC236}">
                <a16:creationId xmlns:a16="http://schemas.microsoft.com/office/drawing/2014/main" id="{E8A56693-8F54-BC6F-923C-DB078B84FC30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5438775" y="4022725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618">
            <a:extLst>
              <a:ext uri="{FF2B5EF4-FFF2-40B4-BE49-F238E27FC236}">
                <a16:creationId xmlns:a16="http://schemas.microsoft.com/office/drawing/2014/main" id="{79B0DC74-6C89-A3ED-337D-C6B56696121B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11422063" y="3716338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617">
            <a:extLst>
              <a:ext uri="{FF2B5EF4-FFF2-40B4-BE49-F238E27FC236}">
                <a16:creationId xmlns:a16="http://schemas.microsoft.com/office/drawing/2014/main" id="{C8EE76F8-E05E-A9EE-6FC4-0879CF51D13E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11422063" y="3470275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611">
            <a:extLst>
              <a:ext uri="{FF2B5EF4-FFF2-40B4-BE49-F238E27FC236}">
                <a16:creationId xmlns:a16="http://schemas.microsoft.com/office/drawing/2014/main" id="{B3843135-1D8D-7160-C950-5CAED4D05115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11422063" y="2565400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613">
            <a:extLst>
              <a:ext uri="{FF2B5EF4-FFF2-40B4-BE49-F238E27FC236}">
                <a16:creationId xmlns:a16="http://schemas.microsoft.com/office/drawing/2014/main" id="{4FDFCEFD-269A-4CAD-BF71-056493399531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11422063" y="2847975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610">
            <a:extLst>
              <a:ext uri="{FF2B5EF4-FFF2-40B4-BE49-F238E27FC236}">
                <a16:creationId xmlns:a16="http://schemas.microsoft.com/office/drawing/2014/main" id="{61B4B9AF-1C1D-E45E-E607-DDF4BC1BA226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11422063" y="2349500"/>
            <a:ext cx="158750" cy="1587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609">
            <a:extLst>
              <a:ext uri="{FF2B5EF4-FFF2-40B4-BE49-F238E27FC236}">
                <a16:creationId xmlns:a16="http://schemas.microsoft.com/office/drawing/2014/main" id="{550A2069-5226-0B3E-C2AE-19E4049F43E6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11422063" y="2065338"/>
            <a:ext cx="158750" cy="1587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616">
            <a:extLst>
              <a:ext uri="{FF2B5EF4-FFF2-40B4-BE49-F238E27FC236}">
                <a16:creationId xmlns:a16="http://schemas.microsoft.com/office/drawing/2014/main" id="{76A87B16-B5DC-FEE5-B8A7-01998A8B0C68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11422063" y="3160713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D5EB40BE-AF30-245B-A5FC-FF6B352006CF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468312" y="3711575"/>
            <a:ext cx="19367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lvl="2" indent="0">
              <a:buNone/>
            </a:pPr>
            <a:r>
              <a:rPr lang="en-US" altLang="en-US" sz="1200">
                <a:solidFill>
                  <a:srgbClr val="000000"/>
                </a:solidFill>
              </a:rPr>
              <a:t>Accounting / tax advisor</a:t>
            </a:r>
          </a:p>
        </p:txBody>
      </p:sp>
      <p:sp>
        <p:nvSpPr>
          <p:cNvPr id="135" name="Text Placeholder 7">
            <a:extLst>
              <a:ext uri="{FF2B5EF4-FFF2-40B4-BE49-F238E27FC236}">
                <a16:creationId xmlns:a16="http://schemas.microsoft.com/office/drawing/2014/main" id="{E33E6272-D546-1136-8F03-DA8E5B22AD5B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10360025" y="3711575"/>
            <a:ext cx="8302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>
                <a:solidFill>
                  <a:schemeClr val="bg2">
                    <a:lumMod val="10000"/>
                  </a:schemeClr>
                </a:solidFill>
              </a:rPr>
              <a:t>Jamie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Doe </a:t>
            </a:r>
          </a:p>
        </p:txBody>
      </p:sp>
      <p:sp>
        <p:nvSpPr>
          <p:cNvPr id="136" name="Arc 639">
            <a:extLst>
              <a:ext uri="{FF2B5EF4-FFF2-40B4-BE49-F238E27FC236}">
                <a16:creationId xmlns:a16="http://schemas.microsoft.com/office/drawing/2014/main" id="{91152060-F458-9F13-F572-972A93EE4088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11422063" y="3716338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2">
            <a:extLst>
              <a:ext uri="{FF2B5EF4-FFF2-40B4-BE49-F238E27FC236}">
                <a16:creationId xmlns:a16="http://schemas.microsoft.com/office/drawing/2014/main" id="{25EB9D88-43C9-2730-8D8F-83B16B48B10A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5359400" y="4159250"/>
            <a:ext cx="274638" cy="18256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bg1"/>
                </a:solidFill>
              </a:rPr>
              <a:t>SC1</a:t>
            </a:r>
            <a:endParaRPr lang="en-US" sz="12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 useBgFill="1">
        <p:nvSpPr>
          <p:cNvPr id="138" name="Rectangle 17">
            <a:extLst>
              <a:ext uri="{FF2B5EF4-FFF2-40B4-BE49-F238E27FC236}">
                <a16:creationId xmlns:a16="http://schemas.microsoft.com/office/drawing/2014/main" id="{A11D8599-E8A5-9D82-FA30-19AE72BA9CD0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6554787" y="4159250"/>
            <a:ext cx="306388" cy="182563"/>
          </a:xfrm>
          <a:prstGeom prst="rect">
            <a:avLst/>
          </a:pr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</a:rPr>
              <a:t>SC2</a:t>
            </a:r>
            <a:endParaRPr lang="en-US" sz="12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 useBgFill="1">
        <p:nvSpPr>
          <p:cNvPr id="139" name="Rectangle 35">
            <a:extLst>
              <a:ext uri="{FF2B5EF4-FFF2-40B4-BE49-F238E27FC236}">
                <a16:creationId xmlns:a16="http://schemas.microsoft.com/office/drawing/2014/main" id="{3B52BE9D-312D-3008-5135-338A2C582950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8104188" y="4159250"/>
            <a:ext cx="842963" cy="182563"/>
          </a:xfrm>
          <a:prstGeom prst="rect">
            <a:avLst/>
          </a:pr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t>Project end</a:t>
            </a:r>
            <a:endParaRPr lang="en-US" sz="12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40" name="Text Placeholder 7">
            <a:extLst>
              <a:ext uri="{FF2B5EF4-FFF2-40B4-BE49-F238E27FC236}">
                <a16:creationId xmlns:a16="http://schemas.microsoft.com/office/drawing/2014/main" id="{025D7274-3F79-32D9-37DC-C26DC6C69C5E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10360025" y="3155950"/>
            <a:ext cx="8302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Jamie Doe </a:t>
            </a:r>
          </a:p>
        </p:txBody>
      </p:sp>
      <p:sp>
        <p:nvSpPr>
          <p:cNvPr id="141" name="Text Placeholder 5">
            <a:extLst>
              <a:ext uri="{FF2B5EF4-FFF2-40B4-BE49-F238E27FC236}">
                <a16:creationId xmlns:a16="http://schemas.microsoft.com/office/drawing/2014/main" id="{B67154A9-3E7F-2DE8-002D-043B6F579F84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468313" y="3155950"/>
            <a:ext cx="10128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en-US" sz="1200">
                <a:solidFill>
                  <a:srgbClr val="000000"/>
                </a:solidFill>
              </a:rPr>
              <a:t>Due diligence</a:t>
            </a:r>
          </a:p>
        </p:txBody>
      </p:sp>
      <p:sp>
        <p:nvSpPr>
          <p:cNvPr id="142" name="Arc 654">
            <a:extLst>
              <a:ext uri="{FF2B5EF4-FFF2-40B4-BE49-F238E27FC236}">
                <a16:creationId xmlns:a16="http://schemas.microsoft.com/office/drawing/2014/main" id="{258BBA40-0C3A-8B14-759B-BC172E9F1A8A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11422063" y="2847975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 Placeholder 6">
            <a:extLst>
              <a:ext uri="{FF2B5EF4-FFF2-40B4-BE49-F238E27FC236}">
                <a16:creationId xmlns:a16="http://schemas.microsoft.com/office/drawing/2014/main" id="{DBDE4636-32F7-875E-734C-311C5D423D6B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468313" y="1806575"/>
            <a:ext cx="10636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Project phase</a:t>
            </a:r>
          </a:p>
        </p:txBody>
      </p:sp>
      <p:sp>
        <p:nvSpPr>
          <p:cNvPr id="144" name="Text Placeholder 5">
            <a:extLst>
              <a:ext uri="{FF2B5EF4-FFF2-40B4-BE49-F238E27FC236}">
                <a16:creationId xmlns:a16="http://schemas.microsoft.com/office/drawing/2014/main" id="{07D12A88-46A9-660E-7718-02335F9105E4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auto">
          <a:xfrm>
            <a:off x="10360025" y="1806575"/>
            <a:ext cx="3889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b="1">
                <a:solidFill>
                  <a:schemeClr val="bg2">
                    <a:lumMod val="10000"/>
                  </a:schemeClr>
                </a:solidFill>
              </a:rPr>
              <a:t>Lead</a:t>
            </a:r>
            <a:endParaRPr lang="en-US" sz="12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9D129112-8C97-0C8D-F802-2C0CBE409500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11250613" y="1824038"/>
            <a:ext cx="5032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rPr>
              <a:t>Status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 panose="020B0604020202020204" pitchFamily="34" charset="0"/>
            </a:endParaRPr>
          </a:p>
        </p:txBody>
      </p:sp>
      <p:sp>
        <p:nvSpPr>
          <p:cNvPr id="146" name="Text Placeholder 7">
            <a:extLst>
              <a:ext uri="{FF2B5EF4-FFF2-40B4-BE49-F238E27FC236}">
                <a16:creationId xmlns:a16="http://schemas.microsoft.com/office/drawing/2014/main" id="{455FD524-DD93-8590-84CB-6091A20C4B20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10360025" y="2843213"/>
            <a:ext cx="8191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Sarah Doe </a:t>
            </a:r>
          </a:p>
        </p:txBody>
      </p:sp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49537935-5698-A8BD-AE46-0CDDD7A84760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468313" y="2843213"/>
            <a:ext cx="7413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en-US" sz="1200">
                <a:solidFill>
                  <a:srgbClr val="000000"/>
                </a:solidFill>
              </a:rPr>
              <a:t>Marketing</a:t>
            </a:r>
          </a:p>
        </p:txBody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37BF2824-4213-F5CF-7971-1491273131D7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4699000" y="4625975"/>
            <a:ext cx="944563" cy="365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</a:rPr>
              <a:t>Business trip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t>Singapore</a:t>
            </a:r>
          </a:p>
        </p:txBody>
      </p:sp>
      <p:sp>
        <p:nvSpPr>
          <p:cNvPr id="149" name="Text Placeholder 7">
            <a:extLst>
              <a:ext uri="{FF2B5EF4-FFF2-40B4-BE49-F238E27FC236}">
                <a16:creationId xmlns:a16="http://schemas.microsoft.com/office/drawing/2014/main" id="{D5151E54-6423-3D99-5889-164D5C294658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10360025" y="2560638"/>
            <a:ext cx="7112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Paul Doe </a:t>
            </a:r>
          </a:p>
        </p:txBody>
      </p:sp>
      <p:sp>
        <p:nvSpPr>
          <p:cNvPr id="150" name="Text Placeholder 5">
            <a:extLst>
              <a:ext uri="{FF2B5EF4-FFF2-40B4-BE49-F238E27FC236}">
                <a16:creationId xmlns:a16="http://schemas.microsoft.com/office/drawing/2014/main" id="{EC40C487-C81E-7481-5A82-A91823A84AD4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468313" y="3465513"/>
            <a:ext cx="1149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lvl="2" indent="0">
              <a:buNone/>
            </a:pPr>
            <a:r>
              <a:rPr lang="en-US" altLang="en-US" sz="1200">
                <a:solidFill>
                  <a:srgbClr val="000000"/>
                </a:solidFill>
              </a:rPr>
              <a:t>Legal advisor</a:t>
            </a:r>
          </a:p>
        </p:txBody>
      </p:sp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343D5ADD-63ED-C0F5-CCDB-3CC7CFA4C751}"/>
              </a:ext>
            </a:extLst>
          </p:cNvPr>
          <p:cNvSpPr>
            <a:spLocks/>
          </p:cNvSpPr>
          <p:nvPr>
            <p:custDataLst>
              <p:tags r:id="rId67"/>
            </p:custDataLst>
          </p:nvPr>
        </p:nvSpPr>
        <p:spPr bwMode="auto">
          <a:xfrm>
            <a:off x="468313" y="2560638"/>
            <a:ext cx="1149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lvl="2" indent="0">
              <a:buNone/>
            </a:pPr>
            <a:r>
              <a:rPr lang="en-US" altLang="en-US" sz="1200">
                <a:solidFill>
                  <a:srgbClr val="000000"/>
                </a:solidFill>
              </a:rPr>
              <a:t>Legal advisor</a:t>
            </a:r>
          </a:p>
        </p:txBody>
      </p:sp>
      <p:sp>
        <p:nvSpPr>
          <p:cNvPr id="152" name="Text Placeholder 7">
            <a:extLst>
              <a:ext uri="{FF2B5EF4-FFF2-40B4-BE49-F238E27FC236}">
                <a16:creationId xmlns:a16="http://schemas.microsoft.com/office/drawing/2014/main" id="{5350DB48-0DAF-709E-3706-6FE6ACC52D5A}"/>
              </a:ext>
            </a:extLst>
          </p:cNvPr>
          <p:cNvSpPr>
            <a:spLocks/>
          </p:cNvSpPr>
          <p:nvPr>
            <p:custDataLst>
              <p:tags r:id="rId68"/>
            </p:custDataLst>
          </p:nvPr>
        </p:nvSpPr>
        <p:spPr bwMode="auto">
          <a:xfrm>
            <a:off x="10360025" y="3465513"/>
            <a:ext cx="7112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>
                <a:solidFill>
                  <a:schemeClr val="bg2">
                    <a:lumMod val="10000"/>
                  </a:schemeClr>
                </a:solidFill>
              </a:rPr>
              <a:t>Paul 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Doe </a:t>
            </a:r>
          </a:p>
        </p:txBody>
      </p:sp>
      <p:sp>
        <p:nvSpPr>
          <p:cNvPr id="153" name="Text Placeholder 7">
            <a:extLst>
              <a:ext uri="{FF2B5EF4-FFF2-40B4-BE49-F238E27FC236}">
                <a16:creationId xmlns:a16="http://schemas.microsoft.com/office/drawing/2014/main" id="{ABED9CF3-79C2-DDEC-FFBD-DAC945145AA6}"/>
              </a:ext>
            </a:extLst>
          </p:cNvPr>
          <p:cNvSpPr>
            <a:spLocks/>
          </p:cNvSpPr>
          <p:nvPr>
            <p:custDataLst>
              <p:tags r:id="rId69"/>
            </p:custDataLst>
          </p:nvPr>
        </p:nvSpPr>
        <p:spPr bwMode="auto">
          <a:xfrm>
            <a:off x="10360024" y="2344738"/>
            <a:ext cx="7747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Peter Doe </a:t>
            </a:r>
          </a:p>
        </p:txBody>
      </p:sp>
      <p:sp>
        <p:nvSpPr>
          <p:cNvPr id="154" name="Text Placeholder 5">
            <a:extLst>
              <a:ext uri="{FF2B5EF4-FFF2-40B4-BE49-F238E27FC236}">
                <a16:creationId xmlns:a16="http://schemas.microsoft.com/office/drawing/2014/main" id="{1E4002C5-BE5F-58EA-3D20-9567791137DB}"/>
              </a:ext>
            </a:extLst>
          </p:cNvPr>
          <p:cNvSpPr>
            <a:spLocks/>
          </p:cNvSpPr>
          <p:nvPr>
            <p:custDataLst>
              <p:tags r:id="rId70"/>
            </p:custDataLst>
          </p:nvPr>
        </p:nvSpPr>
        <p:spPr bwMode="auto">
          <a:xfrm>
            <a:off x="468312" y="2344738"/>
            <a:ext cx="14049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lvl="2" indent="0">
              <a:buNone/>
            </a:pPr>
            <a:r>
              <a:rPr lang="en-US" altLang="en-US" sz="1200">
                <a:solidFill>
                  <a:srgbClr val="000000"/>
                </a:solidFill>
                <a:sym typeface="Arial" panose="020B0604020202020204" pitchFamily="34" charset="0"/>
              </a:rPr>
              <a:t>Strategic advisor</a:t>
            </a:r>
          </a:p>
        </p:txBody>
      </p:sp>
      <p:sp>
        <p:nvSpPr>
          <p:cNvPr id="155" name="Arc 663">
            <a:extLst>
              <a:ext uri="{FF2B5EF4-FFF2-40B4-BE49-F238E27FC236}">
                <a16:creationId xmlns:a16="http://schemas.microsoft.com/office/drawing/2014/main" id="{9E4BB863-9911-7FE4-170C-80D88005EF97}"/>
              </a:ext>
            </a:extLst>
          </p:cNvPr>
          <p:cNvSpPr>
            <a:spLocks/>
          </p:cNvSpPr>
          <p:nvPr>
            <p:custDataLst>
              <p:tags r:id="rId71"/>
            </p:custDataLst>
          </p:nvPr>
        </p:nvSpPr>
        <p:spPr bwMode="gray">
          <a:xfrm>
            <a:off x="11422063" y="3470275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Placeholder 7">
            <a:extLst>
              <a:ext uri="{FF2B5EF4-FFF2-40B4-BE49-F238E27FC236}">
                <a16:creationId xmlns:a16="http://schemas.microsoft.com/office/drawing/2014/main" id="{B6D5F5D7-505F-8595-6C06-B2AFF9031FDC}"/>
              </a:ext>
            </a:extLst>
          </p:cNvPr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10360025" y="2060575"/>
            <a:ext cx="7889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Jamie Doe</a:t>
            </a:r>
          </a:p>
        </p:txBody>
      </p:sp>
      <p:sp>
        <p:nvSpPr>
          <p:cNvPr id="157" name="Text Placeholder 5">
            <a:extLst>
              <a:ext uri="{FF2B5EF4-FFF2-40B4-BE49-F238E27FC236}">
                <a16:creationId xmlns:a16="http://schemas.microsoft.com/office/drawing/2014/main" id="{3806263C-25D8-28E8-3036-8260CBE6062F}"/>
              </a:ext>
            </a:extLst>
          </p:cNvPr>
          <p:cNvSpPr>
            <a:spLocks/>
          </p:cNvSpPr>
          <p:nvPr>
            <p:custDataLst>
              <p:tags r:id="rId73"/>
            </p:custDataLst>
          </p:nvPr>
        </p:nvSpPr>
        <p:spPr bwMode="auto">
          <a:xfrm>
            <a:off x="468313" y="2060575"/>
            <a:ext cx="8683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2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Preparation</a:t>
            </a:r>
          </a:p>
        </p:txBody>
      </p:sp>
      <p:sp>
        <p:nvSpPr>
          <p:cNvPr id="158" name="Arc 660">
            <a:extLst>
              <a:ext uri="{FF2B5EF4-FFF2-40B4-BE49-F238E27FC236}">
                <a16:creationId xmlns:a16="http://schemas.microsoft.com/office/drawing/2014/main" id="{1DC9D68F-1396-4D2F-0569-BFD24871E66B}"/>
              </a:ext>
            </a:extLst>
          </p:cNvPr>
          <p:cNvSpPr>
            <a:spLocks/>
          </p:cNvSpPr>
          <p:nvPr>
            <p:custDataLst>
              <p:tags r:id="rId74"/>
            </p:custDataLst>
          </p:nvPr>
        </p:nvSpPr>
        <p:spPr bwMode="gray">
          <a:xfrm>
            <a:off x="11422063" y="3160713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Placeholder 5">
            <a:extLst>
              <a:ext uri="{FF2B5EF4-FFF2-40B4-BE49-F238E27FC236}">
                <a16:creationId xmlns:a16="http://schemas.microsoft.com/office/drawing/2014/main" id="{728E662C-85E0-53DE-E887-B524E36DBA8A}"/>
              </a:ext>
            </a:extLst>
          </p:cNvPr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468313" y="3995738"/>
            <a:ext cx="1090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en-US" sz="1200">
                <a:solidFill>
                  <a:srgbClr val="000000"/>
                </a:solidFill>
                <a:sym typeface="Arial" panose="020B0604020202020204" pitchFamily="34" charset="0"/>
              </a:rPr>
              <a:t>Decision gates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84C74A7A-4C43-9D6F-0CBC-83D324DD5F85}"/>
              </a:ext>
            </a:extLst>
          </p:cNvPr>
          <p:cNvSpPr>
            <a:spLocks/>
          </p:cNvSpPr>
          <p:nvPr/>
        </p:nvSpPr>
        <p:spPr>
          <a:xfrm>
            <a:off x="8811107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Gantt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open the calendar</a:t>
            </a:r>
            <a:r>
              <a:rPr lang="en-US" sz="1200">
                <a:solidFill>
                  <a:schemeClr val="tx1"/>
                </a:solidFill>
              </a:rPr>
              <a:t>, double-click the calendar scale.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add timeline items</a:t>
            </a:r>
            <a:r>
              <a:rPr lang="en-US" sz="1200">
                <a:solidFill>
                  <a:schemeClr val="tx1"/>
                </a:solidFill>
                <a:cs typeface="Arial"/>
              </a:rPr>
              <a:t>, right-click the body of the chart to open the context menu.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b="1">
                <a:solidFill>
                  <a:schemeClr val="tx1"/>
                </a:solidFill>
              </a:rPr>
              <a:t>remark label columns</a:t>
            </a:r>
            <a:r>
              <a:rPr lang="en-US" sz="1200">
                <a:solidFill>
                  <a:schemeClr val="tx1"/>
                </a:solidFill>
              </a:rPr>
              <a:t> or </a:t>
            </a:r>
            <a:r>
              <a:rPr lang="en-US" sz="1200" b="1">
                <a:solidFill>
                  <a:schemeClr val="tx1"/>
                </a:solidFill>
              </a:rPr>
              <a:t>responsible label columns</a:t>
            </a:r>
            <a:r>
              <a:rPr lang="en-US" sz="1200">
                <a:solidFill>
                  <a:schemeClr val="tx1"/>
                </a:solidFill>
              </a:rPr>
              <a:t>, right-click the chart's first column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344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gLhXxVnuyVv8qvhBEatQ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InmFWn9705RTILMvqdNA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os.uwWxytLowaH9c6D_w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bGbDrki4zraw8kt7HDOw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CV41ONHEV0l.sbdYtICQ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2iCAXAaj.LMKjTZcWkAg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RFaOP.TGRD7j5em8wJAw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otLKCYBqz2mwi6E_W2WQ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1vehGBoBKfIeJ1VEwXdA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YM.jmFJ_Z8NV7y4yZYWw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4UoOGP21kgkqHPj0tcYyg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I32.eLs86v9kBQ_ZPULQ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Y.q2MQ0ljmeytTrzRF5w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b5A.06YAj597fnPioQOg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f_e6B2DAjg_hGylH9QRw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6KqhBpagWWQGYDNtSLEw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jX72vul0.v0hntmubswA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Gg6xC5WyY9jUAdpAORcQ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_yWfu4aKc2EigYzbqHp8g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QRRGMCZiCz4guHgm7Jjg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kqR7l_fCYGnz2BxsSE2w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5sHZQNSPlVzYLPVsiaNQ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mga6gRRfygtFDdTprV8A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9kACdbPWhfZBVRyW6m5.Q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5PtH3O2TrZIzVL_jcTQQ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fWCM3mIR1pcbVbKi7sUzQ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Ru73JidH8id5j_KaNMDg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E3S0WJ2sIqoSz_53QNaw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cXFRCpib8gjAMjkww6gw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srEHA2mrGR7lyLQ4poAg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2nq9xYIsALHryj5ShogA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eX_wcazjBiur3jn9oALw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zCmXgW44iTmnmL0BPpng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3yy8luin8PV7dT4WjFtQ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vzIfhY9ScP0SQuT8LqkQ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GUpeByQk8.7701A2.A_g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Fm9h8n70YSp37QAzNtow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wI0FgsASX484AXR0BXSg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9C7EyvKgjcIadkHp_A3Q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Labb07mzEOIymrWakRVg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5P8oWpxK1MOg7VwdJdYg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wgYXGBjXrdrF8tPFeyZg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vg.hI5hQwcQRkdKlqejA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OWpFJijvY8pU6Qxyc6fg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dSiuDZp9iGpfRwacNp7Q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mzOGYV2Yrk47yatbAIdg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.6iokZrnivcx3yG.HONQ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TuQG_c2QQC8P2w7etdHg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jh6xYN08.cRlxpeFqpQ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LRROwbAReKllzV88gHbQ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u2dd6Pe7ldi_K7bubH6g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eIXJeWdKV0DsDWCP7ATQ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xaDD9IRiymG5mfbTmnNg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iA41vuZXgs30Q5EWth_A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igoNkxwRI9P7L.cF4uHw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_yP9mMvfTTG1pTHTBjLOw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C.iEvdg45k1Gp8RLYc4Q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2wYtotEW_EMFUJnhmqoA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VlaX.HH1Ueb4AK9LKfVw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E2mgSS.9i6iOyxy9aytA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0ktQ6z1aaAMdhxkjf8nQ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2RYtJTlnCwORTvSJxypw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3mPgb5jGjVei7h7flqzw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eBOmTEBoQY0iAplVr9zg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wMLS1URbJDQHQnET1L5w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fvsVd3z2B1RHtzxpbZCA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_7XEddqEMJey8hLpZ0WDg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MTOdh3fZ4TDnKM94KXzg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FxY1JnGTgb4akN5VmUPg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7JKYiPyCLX7LvQOsORkrQ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D5ekPUEHKmx3J5vlDHsg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8dwSIOiEBX4vQa2FLhTA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gHQCbdXOqgbOJHd_Fz6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