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225.xml" ContentType="application/vnd.openxmlformats-officedocument.presentationml.slide+xml"/>
  <Override PartName="/ppt/tags/tag1848.xml" ContentType="application/vnd.openxmlformats-officedocument.presentationml.tags+xml"/>
  <Override PartName="/ppt/tags/tag1843.xml" ContentType="application/vnd.openxmlformats-officedocument.presentationml.tags+xml"/>
  <Override PartName="/ppt/tags/tag1864.xml" ContentType="application/vnd.openxmlformats-officedocument.presentationml.tags+xml"/>
  <Override PartName="/ppt/tags/tag1869.xml" ContentType="application/vnd.openxmlformats-officedocument.presentationml.tags+xml"/>
  <Override PartName="/ppt/tags/tag1885.xml" ContentType="application/vnd.openxmlformats-officedocument.presentationml.tags+xml"/>
  <Override PartName="/ppt/tags/tag1890.xml" ContentType="application/vnd.openxmlformats-officedocument.presentationml.tags+xml"/>
  <Override PartName="/ppt/tags/tag1838.xml" ContentType="application/vnd.openxmlformats-officedocument.presentationml.tags+xml"/>
  <Override PartName="/ppt/tags/tag1833.xml" ContentType="application/vnd.openxmlformats-officedocument.presentationml.tags+xml"/>
  <Override PartName="/ppt/tags/tag1846.xml" ContentType="application/vnd.openxmlformats-officedocument.presentationml.tags+xml"/>
  <Override PartName="/ppt/tags/tag1854.xml" ContentType="application/vnd.openxmlformats-officedocument.presentationml.tags+xml"/>
  <Override PartName="/ppt/tags/tag1859.xml" ContentType="application/vnd.openxmlformats-officedocument.presentationml.tags+xml"/>
  <Override PartName="/ppt/tags/tag1862.xml" ContentType="application/vnd.openxmlformats-officedocument.presentationml.tags+xml"/>
  <Override PartName="/ppt/tags/tag1867.xml" ContentType="application/vnd.openxmlformats-officedocument.presentationml.tags+xml"/>
  <Override PartName="/ppt/tags/tag1875.xml" ContentType="application/vnd.openxmlformats-officedocument.presentationml.tags+xml"/>
  <Override PartName="/ppt/tags/tag1880.xml" ContentType="application/vnd.openxmlformats-officedocument.presentationml.tags+xml"/>
  <Override PartName="/ppt/tags/tag1888.xml" ContentType="application/vnd.openxmlformats-officedocument.presentationml.tags+xml"/>
  <Override PartName="/ppt/tags/tag1896.xml" ContentType="application/vnd.openxmlformats-officedocument.presentationml.tags+xml"/>
  <Override PartName="/ppt/tags/tag1827.xml" ContentType="application/vnd.openxmlformats-officedocument.presentationml.tags+xml"/>
  <Override PartName="/ppt/tags/tag1883.xml" ContentType="application/vnd.openxmlformats-officedocument.presentationml.tags+xml"/>
  <Override PartName="/ppt/tags/tag1841.xml" ContentType="application/vnd.openxmlformats-officedocument.presentationml.tags+xml"/>
  <Override PartName="/ppt/tags/tag1836.xml" ContentType="application/vnd.openxmlformats-officedocument.presentationml.tags+xml"/>
  <Override PartName="/ppt/tags/tag1844.xml" ContentType="application/vnd.openxmlformats-officedocument.presentationml.tags+xml"/>
  <Override PartName="/ppt/tags/tag1849.xml" ContentType="application/vnd.openxmlformats-officedocument.presentationml.tags+xml"/>
  <Override PartName="/ppt/tags/tag1852.xml" ContentType="application/vnd.openxmlformats-officedocument.presentationml.tags+xml"/>
  <Override PartName="/ppt/tags/tag1857.xml" ContentType="application/vnd.openxmlformats-officedocument.presentationml.tags+xml"/>
  <Override PartName="/ppt/tags/tag1865.xml" ContentType="application/vnd.openxmlformats-officedocument.presentationml.tags+xml"/>
  <Override PartName="/ppt/tags/tag1870.xml" ContentType="application/vnd.openxmlformats-officedocument.presentationml.tags+xml"/>
  <Override PartName="/ppt/tags/tag1878.xml" ContentType="application/vnd.openxmlformats-officedocument.presentationml.tags+xml"/>
  <Override PartName="/ppt/tags/tag1886.xml" ContentType="application/vnd.openxmlformats-officedocument.presentationml.tags+xml"/>
  <Override PartName="/ppt/tags/tag1891.xml" ContentType="application/vnd.openxmlformats-officedocument.presentationml.tags+xml"/>
  <Override PartName="/ppt/notesSlides/notesSlide2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830.xml" ContentType="application/vnd.openxmlformats-officedocument.presentationml.tags+xml"/>
  <Override PartName="/ppt/tags/tag1873.xml" ContentType="application/vnd.openxmlformats-officedocument.presentationml.tags+xml"/>
  <Override PartName="/ppt/tags/tag1894.xml" ContentType="application/vnd.openxmlformats-officedocument.presentationml.tags+xml"/>
  <Override PartName="/ppt/tags/tag1825.xml" ContentType="application/vnd.openxmlformats-officedocument.presentationml.tags+xml"/>
  <Override PartName="/ppt/tags/tag1834.xml" ContentType="application/vnd.openxmlformats-officedocument.presentationml.tags+xml"/>
  <Override PartName="/ppt/tags/tag1839.xml" ContentType="application/vnd.openxmlformats-officedocument.presentationml.tags+xml"/>
  <Override PartName="/ppt/tags/tag1847.xml" ContentType="application/vnd.openxmlformats-officedocument.presentationml.tags+xml"/>
  <Override PartName="/ppt/tags/tag1855.xml" ContentType="application/vnd.openxmlformats-officedocument.presentationml.tags+xml"/>
  <Override PartName="/ppt/tags/tag1860.xml" ContentType="application/vnd.openxmlformats-officedocument.presentationml.tags+xml"/>
  <Override PartName="/ppt/tags/tag1868.xml" ContentType="application/vnd.openxmlformats-officedocument.presentationml.tags+xml"/>
  <Override PartName="/ppt/tags/tag1881.xml" ContentType="application/vnd.openxmlformats-officedocument.presentationml.tags+xml"/>
  <Override PartName="/ppt/tags/tag1889.xml" ContentType="application/vnd.openxmlformats-officedocument.presentationml.tags+xml"/>
  <Override PartName="/ppt/tags/tag1842.xml" ContentType="application/vnd.openxmlformats-officedocument.presentationml.tags+xml"/>
  <Override PartName="/ppt/tags/tag1863.xml" ContentType="application/vnd.openxmlformats-officedocument.presentationml.tags+xml"/>
  <Override PartName="/ppt/tags/tag1876.xml" ContentType="application/vnd.openxmlformats-officedocument.presentationml.tags+xml"/>
  <Override PartName="/ppt/tags/tag1884.xml" ContentType="application/vnd.openxmlformats-officedocument.presentationml.tags+xml"/>
  <Override PartName="/ppt/tags/tag1892.xml" ContentType="application/vnd.openxmlformats-officedocument.presentationml.tags+xml"/>
  <Override PartName="/ppt/tags/tag1897.xml" ContentType="application/vnd.openxmlformats-officedocument.presentationml.tags+xml"/>
  <Override PartName="/ppt/tags/tag1828.xml" ContentType="application/vnd.openxmlformats-officedocument.presentationml.tags+xml"/>
  <Override PartName="/ppt/tags/tag1837.xml" ContentType="application/vnd.openxmlformats-officedocument.presentationml.tags+xml"/>
  <Override PartName="/ppt/tags/tag1845.xml" ContentType="application/vnd.openxmlformats-officedocument.presentationml.tags+xml"/>
  <Override PartName="/ppt/tags/tag1850.xml" ContentType="application/vnd.openxmlformats-officedocument.presentationml.tags+xml"/>
  <Override PartName="/ppt/tags/tag1858.xml" ContentType="application/vnd.openxmlformats-officedocument.presentationml.tags+xml"/>
  <Override PartName="/ppt/tags/tag1871.xml" ContentType="application/vnd.openxmlformats-officedocument.presentationml.tags+xml"/>
  <Override PartName="/ppt/tags/tag1879.xml" ContentType="application/vnd.openxmlformats-officedocument.presentationml.tags+xml"/>
  <Override PartName="/ppt/tags/tag1832.xml" ContentType="application/vnd.openxmlformats-officedocument.presentationml.tags+xml"/>
  <Override PartName="/ppt/tags/tag1853.xml" ContentType="application/vnd.openxmlformats-officedocument.presentationml.tags+xml"/>
  <Override PartName="/ppt/tags/tag1866.xml" ContentType="application/vnd.openxmlformats-officedocument.presentationml.tags+xml"/>
  <Override PartName="/ppt/tags/tag1874.xml" ContentType="application/vnd.openxmlformats-officedocument.presentationml.tags+xml"/>
  <Override PartName="/ppt/tags/tag1882.xml" ContentType="application/vnd.openxmlformats-officedocument.presentationml.tags+xml"/>
  <Override PartName="/ppt/tags/tag1887.xml" ContentType="application/vnd.openxmlformats-officedocument.presentationml.tags+xml"/>
  <Override PartName="/ppt/tags/tag1895.xml" ContentType="application/vnd.openxmlformats-officedocument.presentationml.tags+xml"/>
  <Override PartName="/ppt/tags/tag1826.xml" ContentType="application/vnd.openxmlformats-officedocument.presentationml.tags+xml"/>
  <Override PartName="/ppt/tags/tag1831.xml" ContentType="application/vnd.openxmlformats-officedocument.presentationml.tags+xml"/>
  <Override PartName="/ppt/tags/tag1835.xml" ContentType="application/vnd.openxmlformats-officedocument.presentationml.tags+xml"/>
  <Override PartName="/ppt/tags/tag1840.xml" ContentType="application/vnd.openxmlformats-officedocument.presentationml.tags+xml"/>
  <Override PartName="/ppt/tags/tag1861.xml" ContentType="application/vnd.openxmlformats-officedocument.presentationml.tags+xml"/>
  <Override PartName="/ppt/tags/tag1856.xml" ContentType="application/vnd.openxmlformats-officedocument.presentationml.tags+xml"/>
  <Override PartName="/ppt/tags/tag1872.xml" ContentType="application/vnd.openxmlformats-officedocument.presentationml.tags+xml"/>
  <Override PartName="/ppt/tags/tag187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829.xml" ContentType="application/vnd.openxmlformats-officedocument.presentationml.tags+xml"/>
  <Override PartName="/ppt/tags/tag1893.xml" ContentType="application/vnd.openxmlformats-officedocument.presentationml.tags+xml"/>
  <Override PartName="/ppt/tags/tag1824.xml" ContentType="application/vnd.openxmlformats-officedocument.presentationml.tags+xml"/>
  <Override PartName="/ppt/tags/tag1851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9" r:id="rId22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225.xml" Id="rId228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5.xml.rels>&#65279;<?xml version="1.0" encoding="utf-8"?><Relationships xmlns="http://schemas.openxmlformats.org/package/2006/relationships"><Relationship Type="http://schemas.openxmlformats.org/officeDocument/2006/relationships/slide" Target="/ppt/slides/slide225.xml" Id="rId2" /><Relationship Type="http://schemas.openxmlformats.org/officeDocument/2006/relationships/notesMaster" Target="/ppt/notesMasters/notesMaster1.xml" Id="rId1" /></Relationship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013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5.xml.rels>&#65279;<?xml version="1.0" encoding="utf-8"?><Relationships xmlns="http://schemas.openxmlformats.org/package/2006/relationships"><Relationship Type="http://schemas.openxmlformats.org/officeDocument/2006/relationships/tags" Target="/ppt/tags/tag1848.xml" Id="rId26" /><Relationship Type="http://schemas.openxmlformats.org/officeDocument/2006/relationships/tags" Target="/ppt/tags/tag1843.xml" Id="rId21" /><Relationship Type="http://schemas.openxmlformats.org/officeDocument/2006/relationships/tags" Target="/ppt/tags/tag1864.xml" Id="rId42" /><Relationship Type="http://schemas.openxmlformats.org/officeDocument/2006/relationships/tags" Target="/ppt/tags/tag1869.xml" Id="rId47" /><Relationship Type="http://schemas.openxmlformats.org/officeDocument/2006/relationships/tags" Target="/ppt/tags/tag1885.xml" Id="rId63" /><Relationship Type="http://schemas.openxmlformats.org/officeDocument/2006/relationships/tags" Target="/ppt/tags/tag1890.xml" Id="rId68" /><Relationship Type="http://schemas.openxmlformats.org/officeDocument/2006/relationships/tags" Target="/ppt/tags/tag1838.xml" Id="rId16" /><Relationship Type="http://schemas.openxmlformats.org/officeDocument/2006/relationships/tags" Target="/ppt/tags/tag1833.xml" Id="rId11" /><Relationship Type="http://schemas.openxmlformats.org/officeDocument/2006/relationships/tags" Target="/ppt/tags/tag1846.xml" Id="rId24" /><Relationship Type="http://schemas.openxmlformats.org/officeDocument/2006/relationships/tags" Target="/ppt/tags/tag1854.xml" Id="rId32" /><Relationship Type="http://schemas.openxmlformats.org/officeDocument/2006/relationships/tags" Target="/ppt/tags/tag1859.xml" Id="rId37" /><Relationship Type="http://schemas.openxmlformats.org/officeDocument/2006/relationships/tags" Target="/ppt/tags/tag1862.xml" Id="rId40" /><Relationship Type="http://schemas.openxmlformats.org/officeDocument/2006/relationships/tags" Target="/ppt/tags/tag1867.xml" Id="rId45" /><Relationship Type="http://schemas.openxmlformats.org/officeDocument/2006/relationships/tags" Target="/ppt/tags/tag1875.xml" Id="rId53" /><Relationship Type="http://schemas.openxmlformats.org/officeDocument/2006/relationships/tags" Target="/ppt/tags/tag1880.xml" Id="rId58" /><Relationship Type="http://schemas.openxmlformats.org/officeDocument/2006/relationships/tags" Target="/ppt/tags/tag1888.xml" Id="rId66" /><Relationship Type="http://schemas.openxmlformats.org/officeDocument/2006/relationships/tags" Target="/ppt/tags/tag1896.xml" Id="rId74" /><Relationship Type="http://schemas.openxmlformats.org/officeDocument/2006/relationships/image" Target="/ppt/media/image4.emf" Id="rId79" /><Relationship Type="http://schemas.openxmlformats.org/officeDocument/2006/relationships/tags" Target="/ppt/tags/tag1827.xml" Id="rId5" /><Relationship Type="http://schemas.openxmlformats.org/officeDocument/2006/relationships/tags" Target="/ppt/tags/tag1883.xml" Id="rId61" /><Relationship Type="http://schemas.openxmlformats.org/officeDocument/2006/relationships/tags" Target="/ppt/tags/tag1841.xml" Id="rId19" /><Relationship Type="http://schemas.openxmlformats.org/officeDocument/2006/relationships/tags" Target="/ppt/tags/tag1836.xml" Id="rId14" /><Relationship Type="http://schemas.openxmlformats.org/officeDocument/2006/relationships/tags" Target="/ppt/tags/tag1844.xml" Id="rId22" /><Relationship Type="http://schemas.openxmlformats.org/officeDocument/2006/relationships/tags" Target="/ppt/tags/tag1849.xml" Id="rId27" /><Relationship Type="http://schemas.openxmlformats.org/officeDocument/2006/relationships/tags" Target="/ppt/tags/tag1852.xml" Id="rId30" /><Relationship Type="http://schemas.openxmlformats.org/officeDocument/2006/relationships/tags" Target="/ppt/tags/tag1857.xml" Id="rId35" /><Relationship Type="http://schemas.openxmlformats.org/officeDocument/2006/relationships/tags" Target="/ppt/tags/tag1865.xml" Id="rId43" /><Relationship Type="http://schemas.openxmlformats.org/officeDocument/2006/relationships/tags" Target="/ppt/tags/tag1870.xml" Id="rId48" /><Relationship Type="http://schemas.openxmlformats.org/officeDocument/2006/relationships/tags" Target="/ppt/tags/tag1878.xml" Id="rId56" /><Relationship Type="http://schemas.openxmlformats.org/officeDocument/2006/relationships/tags" Target="/ppt/tags/tag1886.xml" Id="rId64" /><Relationship Type="http://schemas.openxmlformats.org/officeDocument/2006/relationships/tags" Target="/ppt/tags/tag1891.xml" Id="rId69" /><Relationship Type="http://schemas.openxmlformats.org/officeDocument/2006/relationships/notesSlide" Target="/ppt/notesSlides/notesSlide225.xml" Id="rId77" /><Relationship Type="http://schemas.openxmlformats.org/officeDocument/2006/relationships/tags" Target="/ppt/tags/tag1830.xml" Id="rId8" /><Relationship Type="http://schemas.openxmlformats.org/officeDocument/2006/relationships/tags" Target="/ppt/tags/tag1873.xml" Id="rId51" /><Relationship Type="http://schemas.openxmlformats.org/officeDocument/2006/relationships/tags" Target="/ppt/tags/tag1894.xml" Id="rId72" /><Relationship Type="http://schemas.openxmlformats.org/officeDocument/2006/relationships/tags" Target="/ppt/tags/tag1825.xml" Id="rId3" /><Relationship Type="http://schemas.openxmlformats.org/officeDocument/2006/relationships/tags" Target="/ppt/tags/tag1834.xml" Id="rId12" /><Relationship Type="http://schemas.openxmlformats.org/officeDocument/2006/relationships/tags" Target="/ppt/tags/tag1839.xml" Id="rId17" /><Relationship Type="http://schemas.openxmlformats.org/officeDocument/2006/relationships/tags" Target="/ppt/tags/tag1847.xml" Id="rId25" /><Relationship Type="http://schemas.openxmlformats.org/officeDocument/2006/relationships/tags" Target="/ppt/tags/tag1855.xml" Id="rId33" /><Relationship Type="http://schemas.openxmlformats.org/officeDocument/2006/relationships/tags" Target="/ppt/tags/tag1860.xml" Id="rId38" /><Relationship Type="http://schemas.openxmlformats.org/officeDocument/2006/relationships/tags" Target="/ppt/tags/tag1868.xml" Id="rId46" /><Relationship Type="http://schemas.openxmlformats.org/officeDocument/2006/relationships/tags" Target="/ppt/tags/tag1881.xml" Id="rId59" /><Relationship Type="http://schemas.openxmlformats.org/officeDocument/2006/relationships/tags" Target="/ppt/tags/tag1889.xml" Id="rId67" /><Relationship Type="http://schemas.openxmlformats.org/officeDocument/2006/relationships/tags" Target="/ppt/tags/tag1842.xml" Id="rId20" /><Relationship Type="http://schemas.openxmlformats.org/officeDocument/2006/relationships/tags" Target="/ppt/tags/tag1863.xml" Id="rId41" /><Relationship Type="http://schemas.openxmlformats.org/officeDocument/2006/relationships/tags" Target="/ppt/tags/tag1876.xml" Id="rId54" /><Relationship Type="http://schemas.openxmlformats.org/officeDocument/2006/relationships/tags" Target="/ppt/tags/tag1884.xml" Id="rId62" /><Relationship Type="http://schemas.openxmlformats.org/officeDocument/2006/relationships/tags" Target="/ppt/tags/tag1892.xml" Id="rId70" /><Relationship Type="http://schemas.openxmlformats.org/officeDocument/2006/relationships/tags" Target="/ppt/tags/tag1897.xml" Id="rId75" /><Relationship Type="http://schemas.openxmlformats.org/officeDocument/2006/relationships/vmlDrawing" Target="/ppt/drawings/vmlDrawing229.vml" Id="rId1" /><Relationship Type="http://schemas.openxmlformats.org/officeDocument/2006/relationships/tags" Target="/ppt/tags/tag1828.xml" Id="rId6" /><Relationship Type="http://schemas.openxmlformats.org/officeDocument/2006/relationships/tags" Target="/ppt/tags/tag1837.xml" Id="rId15" /><Relationship Type="http://schemas.openxmlformats.org/officeDocument/2006/relationships/tags" Target="/ppt/tags/tag1845.xml" Id="rId23" /><Relationship Type="http://schemas.openxmlformats.org/officeDocument/2006/relationships/tags" Target="/ppt/tags/tag1850.xml" Id="rId28" /><Relationship Type="http://schemas.openxmlformats.org/officeDocument/2006/relationships/tags" Target="/ppt/tags/tag1858.xml" Id="rId36" /><Relationship Type="http://schemas.openxmlformats.org/officeDocument/2006/relationships/tags" Target="/ppt/tags/tag1871.xml" Id="rId49" /><Relationship Type="http://schemas.openxmlformats.org/officeDocument/2006/relationships/tags" Target="/ppt/tags/tag1879.xml" Id="rId57" /><Relationship Type="http://schemas.openxmlformats.org/officeDocument/2006/relationships/tags" Target="/ppt/tags/tag1832.xml" Id="rId10" /><Relationship Type="http://schemas.openxmlformats.org/officeDocument/2006/relationships/tags" Target="/ppt/tags/tag1853.xml" Id="rId31" /><Relationship Type="http://schemas.openxmlformats.org/officeDocument/2006/relationships/tags" Target="/ppt/tags/tag1866.xml" Id="rId44" /><Relationship Type="http://schemas.openxmlformats.org/officeDocument/2006/relationships/tags" Target="/ppt/tags/tag1874.xml" Id="rId52" /><Relationship Type="http://schemas.openxmlformats.org/officeDocument/2006/relationships/tags" Target="/ppt/tags/tag1882.xml" Id="rId60" /><Relationship Type="http://schemas.openxmlformats.org/officeDocument/2006/relationships/tags" Target="/ppt/tags/tag1887.xml" Id="rId65" /><Relationship Type="http://schemas.openxmlformats.org/officeDocument/2006/relationships/tags" Target="/ppt/tags/tag1895.xml" Id="rId73" /><Relationship Type="http://schemas.openxmlformats.org/officeDocument/2006/relationships/oleObject" Target="/ppt/embeddings/oleObject229.bin" Id="rId78" /><Relationship Type="http://schemas.openxmlformats.org/officeDocument/2006/relationships/tags" Target="/ppt/tags/tag1826.xml" Id="rId4" /><Relationship Type="http://schemas.openxmlformats.org/officeDocument/2006/relationships/tags" Target="/ppt/tags/tag1831.xml" Id="rId9" /><Relationship Type="http://schemas.openxmlformats.org/officeDocument/2006/relationships/tags" Target="/ppt/tags/tag1835.xml" Id="rId13" /><Relationship Type="http://schemas.openxmlformats.org/officeDocument/2006/relationships/tags" Target="/ppt/tags/tag1840.xml" Id="rId18" /><Relationship Type="http://schemas.openxmlformats.org/officeDocument/2006/relationships/tags" Target="/ppt/tags/tag1861.xml" Id="rId39" /><Relationship Type="http://schemas.openxmlformats.org/officeDocument/2006/relationships/tags" Target="/ppt/tags/tag1856.xml" Id="rId34" /><Relationship Type="http://schemas.openxmlformats.org/officeDocument/2006/relationships/tags" Target="/ppt/tags/tag1872.xml" Id="rId50" /><Relationship Type="http://schemas.openxmlformats.org/officeDocument/2006/relationships/tags" Target="/ppt/tags/tag1877.xml" Id="rId55" /><Relationship Type="http://schemas.openxmlformats.org/officeDocument/2006/relationships/slideLayout" Target="/ppt/slideLayouts/slideLayout5.xml" Id="rId76" /><Relationship Type="http://schemas.openxmlformats.org/officeDocument/2006/relationships/tags" Target="/ppt/tags/tag1829.xml" Id="rId7" /><Relationship Type="http://schemas.openxmlformats.org/officeDocument/2006/relationships/tags" Target="/ppt/tags/tag1893.xml" Id="rId71" /><Relationship Type="http://schemas.openxmlformats.org/officeDocument/2006/relationships/tags" Target="/ppt/tags/tag1824.xml" Id="rId2" /><Relationship Type="http://schemas.openxmlformats.org/officeDocument/2006/relationships/tags" Target="/ppt/tags/tag1851.xml" Id="rId29" /></Relationships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7787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5" name="think-cell 幻灯片" r:id="rId78" imgW="349" imgH="350" progId="TCLayout.ActiveDocument.1">
                  <p:embed/>
                </p:oleObj>
              </mc:Choice>
              <mc:Fallback>
                <p:oleObj name="think-cell 幻灯片" r:id="rId7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Timeline: </a:t>
            </a:r>
            <a:r>
              <a:rPr lang="en-US" altLang="en-US"/>
              <a:t>Gantt III</a:t>
            </a:r>
            <a:endParaRPr lang="en-US"/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55FA8A69-E906-B6D7-07A6-7E81637AAE8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9901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project, projects, plan, planning</a:t>
            </a:r>
          </a:p>
        </p:txBody>
      </p:sp>
      <p:sp>
        <p:nvSpPr>
          <p:cNvPr id="83" name="Rectangle 520">
            <a:extLst>
              <a:ext uri="{FF2B5EF4-FFF2-40B4-BE49-F238E27FC236}">
                <a16:creationId xmlns:a16="http://schemas.microsoft.com/office/drawing/2014/main" id="{6AD61C7A-6002-F39C-A7DB-13FEFEEF28D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7988" y="2082800"/>
            <a:ext cx="7745413" cy="5397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19">
            <a:extLst>
              <a:ext uri="{FF2B5EF4-FFF2-40B4-BE49-F238E27FC236}">
                <a16:creationId xmlns:a16="http://schemas.microsoft.com/office/drawing/2014/main" id="{83326CAF-85C1-6681-504D-2154F390815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7988" y="3057525"/>
            <a:ext cx="7745413" cy="5556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4E5191-0A31-B60D-D063-9E15B37DC9E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07988" y="3613150"/>
            <a:ext cx="7745413" cy="5540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4621AEFF-B818-E803-1A35-84B45A4118E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576638" y="2082800"/>
            <a:ext cx="896938" cy="32797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11">
            <a:extLst>
              <a:ext uri="{FF2B5EF4-FFF2-40B4-BE49-F238E27FC236}">
                <a16:creationId xmlns:a16="http://schemas.microsoft.com/office/drawing/2014/main" id="{4138E6F8-FEDE-D2DB-FBC3-A611E0B0F77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778125" y="1562100"/>
            <a:ext cx="1795463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F01FBDD-E215-482B-BC5D-220DEFBA0C09}" type="datetime'''''''''Q''''''''''''''''''1''''''''''''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Q1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0" name="Rectangle 11">
            <a:extLst>
              <a:ext uri="{FF2B5EF4-FFF2-40B4-BE49-F238E27FC236}">
                <a16:creationId xmlns:a16="http://schemas.microsoft.com/office/drawing/2014/main" id="{DA3817DE-3FDA-39B9-510C-A4928B14FA1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573588" y="1562100"/>
            <a:ext cx="1814513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A38FFD8-94BB-4F96-91DF-46AA8F3729FC}" type="datetime'''Q''''''''2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Q2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E2CB22D9-FC7B-4A86-3B8E-AA87C5A0061C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778125" y="1822450"/>
            <a:ext cx="61753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B53C553-8CFD-4A68-9603-6E4B94B195B7}" type="datetime'''''''''''''J''''''''''''''a''''''''''''''''''n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Jan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35687A30-28ED-12F9-02CB-26FD15780BA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395663" y="1822450"/>
            <a:ext cx="558800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D5F6599-E4B7-4C68-9940-B9C31EEC0BCD}" type="datetime'''''''''''''''''''''''''''''''F''''''''''''e''''''''b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Feb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83C174D4-6DB1-590A-C6D3-F1EE91C7BE0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954463" y="1822450"/>
            <a:ext cx="619125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F0B8770-B00F-4DE0-AD42-FDE6C18A134E}" type="datetime'''''M''''''''''''''''''''''''''''''''''''a''r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Mar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87CA973-826E-DBBF-ACC6-C499D3EA34B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573588" y="1822450"/>
            <a:ext cx="59848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2BF2143-F85E-40C5-99C2-E8D179BB0AB8}" type="datetime'''''''''''''''''A''''''''p''''''''''''r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Apr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47B347F7-B5B4-F7D0-509A-D0EB308BB8B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172075" y="1822450"/>
            <a:ext cx="61753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457DAC7-A71F-44EB-B75C-F45DB1639287}" type="datetime'''''M''''''''''ay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May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96" name="Rectangle 9">
            <a:extLst>
              <a:ext uri="{FF2B5EF4-FFF2-40B4-BE49-F238E27FC236}">
                <a16:creationId xmlns:a16="http://schemas.microsoft.com/office/drawing/2014/main" id="{8D6D0147-AC84-164A-28AF-63306F87D4E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789613" y="1822450"/>
            <a:ext cx="59848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8411118-9303-43CB-B147-F6964F61B6F1}" type="datetime'''''''''''''''''''''''''''''''''''''''J''un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Jun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cxnSp>
        <p:nvCxnSpPr>
          <p:cNvPr id="97" name="Straight Connector 557">
            <a:extLst>
              <a:ext uri="{FF2B5EF4-FFF2-40B4-BE49-F238E27FC236}">
                <a16:creationId xmlns:a16="http://schemas.microsoft.com/office/drawing/2014/main" id="{ED319412-7FC6-8D01-197B-36026D360B25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2778125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03">
            <a:extLst>
              <a:ext uri="{FF2B5EF4-FFF2-40B4-BE49-F238E27FC236}">
                <a16:creationId xmlns:a16="http://schemas.microsoft.com/office/drawing/2014/main" id="{82F52794-A389-6101-501F-A4CEDC3BFB0C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4573588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560">
            <a:extLst>
              <a:ext uri="{FF2B5EF4-FFF2-40B4-BE49-F238E27FC236}">
                <a16:creationId xmlns:a16="http://schemas.microsoft.com/office/drawing/2014/main" id="{E1233FA7-D304-ECA4-C245-C9B8F2AB2A27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8153400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554">
            <a:extLst>
              <a:ext uri="{FF2B5EF4-FFF2-40B4-BE49-F238E27FC236}">
                <a16:creationId xmlns:a16="http://schemas.microsoft.com/office/drawing/2014/main" id="{777A5AC5-774D-7B41-6B25-295FCC90A05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7988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556">
            <a:extLst>
              <a:ext uri="{FF2B5EF4-FFF2-40B4-BE49-F238E27FC236}">
                <a16:creationId xmlns:a16="http://schemas.microsoft.com/office/drawing/2014/main" id="{8B086C73-AF7B-2AA8-C30A-F5FF31591E96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6388100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39">
            <a:extLst>
              <a:ext uri="{FF2B5EF4-FFF2-40B4-BE49-F238E27FC236}">
                <a16:creationId xmlns:a16="http://schemas.microsoft.com/office/drawing/2014/main" id="{3736F44D-B911-5C45-F719-6DEBE880CEC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5789613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875">
            <a:extLst>
              <a:ext uri="{FF2B5EF4-FFF2-40B4-BE49-F238E27FC236}">
                <a16:creationId xmlns:a16="http://schemas.microsoft.com/office/drawing/2014/main" id="{20E69483-BB60-78ED-D16B-26EF52409B05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3954463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874">
            <a:extLst>
              <a:ext uri="{FF2B5EF4-FFF2-40B4-BE49-F238E27FC236}">
                <a16:creationId xmlns:a16="http://schemas.microsoft.com/office/drawing/2014/main" id="{A2958712-D154-EA0E-5366-5C8A3A20AAEC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395663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876">
            <a:extLst>
              <a:ext uri="{FF2B5EF4-FFF2-40B4-BE49-F238E27FC236}">
                <a16:creationId xmlns:a16="http://schemas.microsoft.com/office/drawing/2014/main" id="{EEB4AB21-5748-C340-4DE3-DFC9955AB5F8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5172075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585">
            <a:extLst>
              <a:ext uri="{FF2B5EF4-FFF2-40B4-BE49-F238E27FC236}">
                <a16:creationId xmlns:a16="http://schemas.microsoft.com/office/drawing/2014/main" id="{A2E52587-6AB6-0D7C-27C8-52CD19D4F0DF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407988" y="3613150"/>
            <a:ext cx="77454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583">
            <a:extLst>
              <a:ext uri="{FF2B5EF4-FFF2-40B4-BE49-F238E27FC236}">
                <a16:creationId xmlns:a16="http://schemas.microsoft.com/office/drawing/2014/main" id="{447EC23D-8A8E-85A2-73A5-5A4EF6B260AB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>
            <a:off x="407988" y="4945063"/>
            <a:ext cx="7745413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584">
            <a:extLst>
              <a:ext uri="{FF2B5EF4-FFF2-40B4-BE49-F238E27FC236}">
                <a16:creationId xmlns:a16="http://schemas.microsoft.com/office/drawing/2014/main" id="{B491D54A-AB2B-A36D-596F-35C8E340D38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07988" y="3057525"/>
            <a:ext cx="7745413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41">
            <a:extLst>
              <a:ext uri="{FF2B5EF4-FFF2-40B4-BE49-F238E27FC236}">
                <a16:creationId xmlns:a16="http://schemas.microsoft.com/office/drawing/2014/main" id="{1799096A-2451-3C0E-4F71-D83B8AD8E60A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5570538" y="2082800"/>
            <a:ext cx="0" cy="327977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587">
            <a:extLst>
              <a:ext uri="{FF2B5EF4-FFF2-40B4-BE49-F238E27FC236}">
                <a16:creationId xmlns:a16="http://schemas.microsoft.com/office/drawing/2014/main" id="{C5AF3D20-60F6-CFB7-4C96-651866041BBC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407988" y="5362575"/>
            <a:ext cx="77454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588">
            <a:extLst>
              <a:ext uri="{FF2B5EF4-FFF2-40B4-BE49-F238E27FC236}">
                <a16:creationId xmlns:a16="http://schemas.microsoft.com/office/drawing/2014/main" id="{8DFAEB11-FC71-440A-6B82-928127704811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auto">
          <a:xfrm>
            <a:off x="407988" y="2082800"/>
            <a:ext cx="77454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Pentagon 14">
            <a:extLst>
              <a:ext uri="{FF2B5EF4-FFF2-40B4-BE49-F238E27FC236}">
                <a16:creationId xmlns:a16="http://schemas.microsoft.com/office/drawing/2014/main" id="{C8A4EBAE-93B7-3BF6-2577-46B6F91F66AB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787650" y="2092324"/>
            <a:ext cx="1385888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3" name="Arrow: Pentagon 22">
            <a:extLst>
              <a:ext uri="{FF2B5EF4-FFF2-40B4-BE49-F238E27FC236}">
                <a16:creationId xmlns:a16="http://schemas.microsoft.com/office/drawing/2014/main" id="{A0E8DDA7-9BFA-055F-61EF-5861E2E2857E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4173538" y="3081337"/>
            <a:ext cx="758825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4" name="Arrow: Pentagon 23">
            <a:extLst>
              <a:ext uri="{FF2B5EF4-FFF2-40B4-BE49-F238E27FC236}">
                <a16:creationId xmlns:a16="http://schemas.microsoft.com/office/drawing/2014/main" id="{66745260-D36C-0975-7E45-135F28FDD575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4932364" y="3636962"/>
            <a:ext cx="638175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5" name="Arrow: Pentagon 25">
            <a:extLst>
              <a:ext uri="{FF2B5EF4-FFF2-40B4-BE49-F238E27FC236}">
                <a16:creationId xmlns:a16="http://schemas.microsoft.com/office/drawing/2014/main" id="{55A12E2A-C416-39C8-3E64-CFC0835AFA3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3616325" y="4189412"/>
            <a:ext cx="1116013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88" rIns="134938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D7F2220-2854-4599-B519-EBE679D43C9A}" type="datetime'''''''''1''''''2'''''' ''''''F''''''eb''''''''''''''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 Feb</a:t>
            </a:fld>
            <a:r>
              <a:rPr lang="en-US" altLang="en-US" sz="1400">
                <a:solidFill>
                  <a:schemeClr val="bg1"/>
                </a:solidFill>
                <a:effectLst/>
              </a:rPr>
              <a:t> - </a:t>
            </a:r>
            <a:fld id="{927C285D-07F7-4D5C-AAE4-EA87F0B4CD2B}" type="datetime'''''''''''''''''''''''''''''8 ''Ap''''''''''''''''r'''">
              <a:rPr lang="en-US" altLang="en-US" sz="1400" smtClean="0">
                <a:solidFill>
                  <a:schemeClr val="bg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8 Apr</a:t>
            </a:fld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16" name="Rectangle 15">
            <a:extLst>
              <a:ext uri="{FF2B5EF4-FFF2-40B4-BE49-F238E27FC236}">
                <a16:creationId xmlns:a16="http://schemas.microsoft.com/office/drawing/2014/main" id="{45683839-99C3-30BD-EED7-22039A632771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2917825" y="2671763"/>
            <a:ext cx="896938" cy="98425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8">
            <a:extLst>
              <a:ext uri="{FF2B5EF4-FFF2-40B4-BE49-F238E27FC236}">
                <a16:creationId xmlns:a16="http://schemas.microsoft.com/office/drawing/2014/main" id="{1DD17689-972A-FD83-B8BE-477BFD7DB9AA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476625" y="2892425"/>
            <a:ext cx="43815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24">
            <a:extLst>
              <a:ext uri="{FF2B5EF4-FFF2-40B4-BE49-F238E27FC236}">
                <a16:creationId xmlns:a16="http://schemas.microsoft.com/office/drawing/2014/main" id="{06845F19-A398-C514-B05A-035E0FE59237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5291138" y="4394200"/>
            <a:ext cx="27940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26">
            <a:extLst>
              <a:ext uri="{FF2B5EF4-FFF2-40B4-BE49-F238E27FC236}">
                <a16:creationId xmlns:a16="http://schemas.microsoft.com/office/drawing/2014/main" id="{8A7C2C21-6339-ED91-FC51-B80A1221234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5430838" y="4768850"/>
            <a:ext cx="83820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Bracket 30">
            <a:extLst>
              <a:ext uri="{FF2B5EF4-FFF2-40B4-BE49-F238E27FC236}">
                <a16:creationId xmlns:a16="http://schemas.microsoft.com/office/drawing/2014/main" id="{5076869A-A3AA-7A16-156A-A9A609B2F57C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 rot="5400000">
            <a:off x="3970338" y="5005388"/>
            <a:ext cx="107950" cy="896938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32">
            <a:extLst>
              <a:ext uri="{FF2B5EF4-FFF2-40B4-BE49-F238E27FC236}">
                <a16:creationId xmlns:a16="http://schemas.microsoft.com/office/drawing/2014/main" id="{0B338ADB-C92B-6DB3-003C-E86338709632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 rot="10800000">
            <a:off x="3917950" y="55070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Isosceles Triangle 37">
            <a:extLst>
              <a:ext uri="{FF2B5EF4-FFF2-40B4-BE49-F238E27FC236}">
                <a16:creationId xmlns:a16="http://schemas.microsoft.com/office/drawing/2014/main" id="{65744FC0-7B0C-EEA8-359E-7E1F9A17AFDA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5513388" y="4999038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21">
            <a:extLst>
              <a:ext uri="{FF2B5EF4-FFF2-40B4-BE49-F238E27FC236}">
                <a16:creationId xmlns:a16="http://schemas.microsoft.com/office/drawing/2014/main" id="{3780132E-1B76-F746-E0C8-C1E41D4090FD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4675188" y="4999038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6">
            <a:extLst>
              <a:ext uri="{FF2B5EF4-FFF2-40B4-BE49-F238E27FC236}">
                <a16:creationId xmlns:a16="http://schemas.microsoft.com/office/drawing/2014/main" id="{7903FB93-6DA2-DB6B-DF01-6842DEA75D5D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4116388" y="4999038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618">
            <a:extLst>
              <a:ext uri="{FF2B5EF4-FFF2-40B4-BE49-F238E27FC236}">
                <a16:creationId xmlns:a16="http://schemas.microsoft.com/office/drawing/2014/main" id="{650DB158-F6C6-1068-6412-28C1F6C93A0B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7694613" y="4724400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617">
            <a:extLst>
              <a:ext uri="{FF2B5EF4-FFF2-40B4-BE49-F238E27FC236}">
                <a16:creationId xmlns:a16="http://schemas.microsoft.com/office/drawing/2014/main" id="{ADAEC3DB-9AA8-8F8A-F6F3-77DA27ACCFE4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7694613" y="4341813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E4DB7EA-1CA9-D86C-49DE-E6BA40357E0B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7694613" y="2847975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613">
            <a:extLst>
              <a:ext uri="{FF2B5EF4-FFF2-40B4-BE49-F238E27FC236}">
                <a16:creationId xmlns:a16="http://schemas.microsoft.com/office/drawing/2014/main" id="{ECF5D930-8FE5-27EF-354D-A41A7EFF9051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7694613" y="3233738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610">
            <a:extLst>
              <a:ext uri="{FF2B5EF4-FFF2-40B4-BE49-F238E27FC236}">
                <a16:creationId xmlns:a16="http://schemas.microsoft.com/office/drawing/2014/main" id="{658FCEDB-CC5A-ECBC-E9A2-92AFC80C28E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7694613" y="2627313"/>
            <a:ext cx="187325" cy="18732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609">
            <a:extLst>
              <a:ext uri="{FF2B5EF4-FFF2-40B4-BE49-F238E27FC236}">
                <a16:creationId xmlns:a16="http://schemas.microsoft.com/office/drawing/2014/main" id="{A9400633-B9CD-7D2D-1C64-DB8CF8B39476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7694613" y="2244725"/>
            <a:ext cx="187325" cy="18732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616">
            <a:extLst>
              <a:ext uri="{FF2B5EF4-FFF2-40B4-BE49-F238E27FC236}">
                <a16:creationId xmlns:a16="http://schemas.microsoft.com/office/drawing/2014/main" id="{DDC89C63-5B7F-C53C-F4EC-ACD04D40EF38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7694613" y="3789363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Placeholder 5">
            <a:extLst>
              <a:ext uri="{FF2B5EF4-FFF2-40B4-BE49-F238E27FC236}">
                <a16:creationId xmlns:a16="http://schemas.microsoft.com/office/drawing/2014/main" id="{F6BE2A5F-E80A-C7DF-D2E7-77DD112CEC9E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79425" y="4719638"/>
            <a:ext cx="22272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400">
                <a:solidFill>
                  <a:srgbClr val="000000"/>
                </a:solidFill>
              </a:rPr>
              <a:t>Accounting / tax advisor</a:t>
            </a:r>
          </a:p>
        </p:txBody>
      </p:sp>
      <p:sp>
        <p:nvSpPr>
          <p:cNvPr id="133" name="Text Placeholder 7">
            <a:extLst>
              <a:ext uri="{FF2B5EF4-FFF2-40B4-BE49-F238E27FC236}">
                <a16:creationId xmlns:a16="http://schemas.microsoft.com/office/drawing/2014/main" id="{EE31AEF8-8784-E287-1362-198E61AEA86E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6459538" y="4719638"/>
            <a:ext cx="965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Jamie 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34" name="Arc 639">
            <a:extLst>
              <a:ext uri="{FF2B5EF4-FFF2-40B4-BE49-F238E27FC236}">
                <a16:creationId xmlns:a16="http://schemas.microsoft.com/office/drawing/2014/main" id="{CF4FEF9C-E444-6E6B-B77D-3FE591C0B9B5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7694613" y="4724400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2">
            <a:extLst>
              <a:ext uri="{FF2B5EF4-FFF2-40B4-BE49-F238E27FC236}">
                <a16:creationId xmlns:a16="http://schemas.microsoft.com/office/drawing/2014/main" id="{31CF7C60-4244-35D7-E668-7A10F9541AE3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4013200" y="5135563"/>
            <a:ext cx="320675" cy="2127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1"/>
                </a:solidFill>
              </a:rPr>
              <a:t>SC1</a:t>
            </a:r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 useBgFill="1">
        <p:nvSpPr>
          <p:cNvPr id="136" name="Rectangle 17">
            <a:extLst>
              <a:ext uri="{FF2B5EF4-FFF2-40B4-BE49-F238E27FC236}">
                <a16:creationId xmlns:a16="http://schemas.microsoft.com/office/drawing/2014/main" id="{91697585-E75C-EBDE-BF97-C943A2762CD7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4554537" y="5135563"/>
            <a:ext cx="357188" cy="212725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SC2</a:t>
            </a:r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 useBgFill="1">
        <p:nvSpPr>
          <p:cNvPr id="137" name="Rectangle 35">
            <a:extLst>
              <a:ext uri="{FF2B5EF4-FFF2-40B4-BE49-F238E27FC236}">
                <a16:creationId xmlns:a16="http://schemas.microsoft.com/office/drawing/2014/main" id="{E61EEBEA-1F89-EC11-F4A5-77D1860E4568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5081588" y="5135563"/>
            <a:ext cx="977900" cy="212725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Project end</a:t>
            </a:r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38" name="Text Placeholder 7">
            <a:extLst>
              <a:ext uri="{FF2B5EF4-FFF2-40B4-BE49-F238E27FC236}">
                <a16:creationId xmlns:a16="http://schemas.microsoft.com/office/drawing/2014/main" id="{BAC3CBC1-A02A-94A1-5F50-B7C5E671A7EB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6459538" y="3784600"/>
            <a:ext cx="965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Jamie Doe </a:t>
            </a:r>
          </a:p>
        </p:txBody>
      </p:sp>
      <p:sp>
        <p:nvSpPr>
          <p:cNvPr id="139" name="Text Placeholder 5">
            <a:extLst>
              <a:ext uri="{FF2B5EF4-FFF2-40B4-BE49-F238E27FC236}">
                <a16:creationId xmlns:a16="http://schemas.microsoft.com/office/drawing/2014/main" id="{F7CA8928-05C7-2912-AE0C-CB1AACF586C5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79425" y="3784600"/>
            <a:ext cx="11747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400">
                <a:solidFill>
                  <a:srgbClr val="000000"/>
                </a:solidFill>
              </a:rPr>
              <a:t>Due diligence</a:t>
            </a:r>
          </a:p>
        </p:txBody>
      </p:sp>
      <p:sp>
        <p:nvSpPr>
          <p:cNvPr id="140" name="Arc 654">
            <a:extLst>
              <a:ext uri="{FF2B5EF4-FFF2-40B4-BE49-F238E27FC236}">
                <a16:creationId xmlns:a16="http://schemas.microsoft.com/office/drawing/2014/main" id="{E88AECD9-789A-B15C-6D18-9A3E2E1AFE08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7694613" y="3233738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 Placeholder 6">
            <a:extLst>
              <a:ext uri="{FF2B5EF4-FFF2-40B4-BE49-F238E27FC236}">
                <a16:creationId xmlns:a16="http://schemas.microsoft.com/office/drawing/2014/main" id="{631FE533-8DE9-88A7-D7AD-302375CC0459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79425" y="1846263"/>
            <a:ext cx="12382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Project phase</a:t>
            </a:r>
          </a:p>
        </p:txBody>
      </p:sp>
      <p:sp>
        <p:nvSpPr>
          <p:cNvPr id="142" name="Text Placeholder 5">
            <a:extLst>
              <a:ext uri="{FF2B5EF4-FFF2-40B4-BE49-F238E27FC236}">
                <a16:creationId xmlns:a16="http://schemas.microsoft.com/office/drawing/2014/main" id="{F07CF23E-7493-B098-7CA0-01FAAF810D6E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6459538" y="1846263"/>
            <a:ext cx="4540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</a:rPr>
              <a:t>Lead</a:t>
            </a:r>
            <a:endParaRPr lang="en-US" sz="1400" b="1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72A321CC-C061-C7ED-72DE-387C0C4E08EB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7496175" y="1866900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rPr>
              <a:t>Status</a:t>
            </a:r>
            <a:endParaRPr lang="en-US" sz="1400" b="1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144" name="Text Placeholder 7">
            <a:extLst>
              <a:ext uri="{FF2B5EF4-FFF2-40B4-BE49-F238E27FC236}">
                <a16:creationId xmlns:a16="http://schemas.microsoft.com/office/drawing/2014/main" id="{1E011545-DFC4-3376-FE62-8FAAF2991E9D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6459538" y="3228975"/>
            <a:ext cx="9525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Sarah Doe </a:t>
            </a:r>
          </a:p>
        </p:txBody>
      </p:sp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63928913-6647-3220-2A91-3FDF66D76B8C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79424" y="3228975"/>
            <a:ext cx="863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400">
                <a:solidFill>
                  <a:srgbClr val="000000"/>
                </a:solidFill>
              </a:rPr>
              <a:t>Marketing</a:t>
            </a:r>
          </a:p>
        </p:txBody>
      </p:sp>
      <p:sp>
        <p:nvSpPr>
          <p:cNvPr id="146" name="Rectangle 27">
            <a:extLst>
              <a:ext uri="{FF2B5EF4-FFF2-40B4-BE49-F238E27FC236}">
                <a16:creationId xmlns:a16="http://schemas.microsoft.com/office/drawing/2014/main" id="{0B4D4132-C728-F17F-EBF9-16AF70D1E357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3476625" y="5632449"/>
            <a:ext cx="1096963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Business trip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Singapore</a:t>
            </a:r>
          </a:p>
        </p:txBody>
      </p:sp>
      <p:sp>
        <p:nvSpPr>
          <p:cNvPr id="147" name="Text Placeholder 7">
            <a:extLst>
              <a:ext uri="{FF2B5EF4-FFF2-40B4-BE49-F238E27FC236}">
                <a16:creationId xmlns:a16="http://schemas.microsoft.com/office/drawing/2014/main" id="{99A89947-46A2-F6D8-0BFE-A3F2DDACEC59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6459538" y="2843213"/>
            <a:ext cx="8239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Paul Doe </a:t>
            </a:r>
          </a:p>
        </p:txBody>
      </p:sp>
      <p:sp>
        <p:nvSpPr>
          <p:cNvPr id="148" name="Text Placeholder 5">
            <a:extLst>
              <a:ext uri="{FF2B5EF4-FFF2-40B4-BE49-F238E27FC236}">
                <a16:creationId xmlns:a16="http://schemas.microsoft.com/office/drawing/2014/main" id="{AAC64F70-645A-A0A8-0D51-E4C425C19298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479425" y="4337050"/>
            <a:ext cx="13096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400">
                <a:solidFill>
                  <a:srgbClr val="000000"/>
                </a:solidFill>
              </a:rPr>
              <a:t>Legal advisor</a:t>
            </a:r>
          </a:p>
        </p:txBody>
      </p:sp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63FBF208-5A56-CA3C-0A96-FEACF6C993E9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479425" y="2843213"/>
            <a:ext cx="13096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400">
                <a:solidFill>
                  <a:srgbClr val="000000"/>
                </a:solidFill>
              </a:rPr>
              <a:t>Legal advisor</a:t>
            </a:r>
          </a:p>
        </p:txBody>
      </p:sp>
      <p:sp>
        <p:nvSpPr>
          <p:cNvPr id="150" name="Text Placeholder 7">
            <a:extLst>
              <a:ext uri="{FF2B5EF4-FFF2-40B4-BE49-F238E27FC236}">
                <a16:creationId xmlns:a16="http://schemas.microsoft.com/office/drawing/2014/main" id="{709B2ECE-6FA9-912D-D5B4-2371CD71B350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6459538" y="4337050"/>
            <a:ext cx="8239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Paul 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51" name="Text Placeholder 7">
            <a:extLst>
              <a:ext uri="{FF2B5EF4-FFF2-40B4-BE49-F238E27FC236}">
                <a16:creationId xmlns:a16="http://schemas.microsoft.com/office/drawing/2014/main" id="{6857701A-8767-97AD-B11E-FE14C6EF3579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6459538" y="2622550"/>
            <a:ext cx="8985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Peter Doe </a:t>
            </a:r>
          </a:p>
        </p:txBody>
      </p:sp>
      <p:sp>
        <p:nvSpPr>
          <p:cNvPr id="152" name="Text Placeholder 5">
            <a:extLst>
              <a:ext uri="{FF2B5EF4-FFF2-40B4-BE49-F238E27FC236}">
                <a16:creationId xmlns:a16="http://schemas.microsoft.com/office/drawing/2014/main" id="{49B3C3A8-E076-3F58-097F-E40957594C8E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479425" y="2622550"/>
            <a:ext cx="16097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lvl="2" indent="0">
              <a:buNone/>
            </a:pPr>
            <a:r>
              <a:rPr lang="en-US" altLang="en-US" sz="1400">
                <a:solidFill>
                  <a:srgbClr val="000000"/>
                </a:solidFill>
                <a:sym typeface="Arial" panose="020B0604020202020204" pitchFamily="34" charset="0"/>
              </a:rPr>
              <a:t>Strategic advisor</a:t>
            </a:r>
          </a:p>
        </p:txBody>
      </p:sp>
      <p:sp>
        <p:nvSpPr>
          <p:cNvPr id="153" name="Arc 663">
            <a:extLst>
              <a:ext uri="{FF2B5EF4-FFF2-40B4-BE49-F238E27FC236}">
                <a16:creationId xmlns:a16="http://schemas.microsoft.com/office/drawing/2014/main" id="{83E4C2FF-CD99-AFC6-51D0-B3CCA73B1BC3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7694613" y="4341813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Placeholder 7">
            <a:extLst>
              <a:ext uri="{FF2B5EF4-FFF2-40B4-BE49-F238E27FC236}">
                <a16:creationId xmlns:a16="http://schemas.microsoft.com/office/drawing/2014/main" id="{BCE6F476-9348-0FE0-A60D-472DBBE05C2F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6459538" y="2239963"/>
            <a:ext cx="9175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Jamie Doe</a:t>
            </a:r>
          </a:p>
        </p:txBody>
      </p:sp>
      <p:sp>
        <p:nvSpPr>
          <p:cNvPr id="155" name="Text Placeholder 5">
            <a:extLst>
              <a:ext uri="{FF2B5EF4-FFF2-40B4-BE49-F238E27FC236}">
                <a16:creationId xmlns:a16="http://schemas.microsoft.com/office/drawing/2014/main" id="{E2F6BF91-C302-FADF-4A1E-D3C505CC7414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79425" y="2239963"/>
            <a:ext cx="10096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Preparation</a:t>
            </a:r>
          </a:p>
        </p:txBody>
      </p:sp>
      <p:sp>
        <p:nvSpPr>
          <p:cNvPr id="156" name="Arc 660">
            <a:extLst>
              <a:ext uri="{FF2B5EF4-FFF2-40B4-BE49-F238E27FC236}">
                <a16:creationId xmlns:a16="http://schemas.microsoft.com/office/drawing/2014/main" id="{9E035691-D107-909A-EB52-7E7473E650EA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7694613" y="3789363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 Placeholder 5">
            <a:extLst>
              <a:ext uri="{FF2B5EF4-FFF2-40B4-BE49-F238E27FC236}">
                <a16:creationId xmlns:a16="http://schemas.microsoft.com/office/drawing/2014/main" id="{F877FA5A-F890-1EA2-4CE8-E0241F9805DD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479425" y="4957763"/>
            <a:ext cx="1266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en-US" sz="1400">
                <a:solidFill>
                  <a:srgbClr val="000000"/>
                </a:solidFill>
                <a:sym typeface="Arial" panose="020B0604020202020204" pitchFamily="34" charset="0"/>
              </a:rPr>
              <a:t>Decision gates</a:t>
            </a:r>
          </a:p>
        </p:txBody>
      </p:sp>
      <p:sp>
        <p:nvSpPr>
          <p:cNvPr id="159" name="Rechteck 137">
            <a:extLst>
              <a:ext uri="{FF2B5EF4-FFF2-40B4-BE49-F238E27FC236}">
                <a16:creationId xmlns:a16="http://schemas.microsoft.com/office/drawing/2014/main" id="{B911403A-DDF4-7D84-6A54-035C420C2141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63" name="tc_columnheader">
            <a:extLst>
              <a:ext uri="{FF2B5EF4-FFF2-40B4-BE49-F238E27FC236}">
                <a16:creationId xmlns:a16="http://schemas.microsoft.com/office/drawing/2014/main" id="{7D25E2CE-C343-C96E-813A-A203D36CA623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64" name="tc_columnhead">
              <a:extLst>
                <a:ext uri="{FF2B5EF4-FFF2-40B4-BE49-F238E27FC236}">
                  <a16:creationId xmlns:a16="http://schemas.microsoft.com/office/drawing/2014/main" id="{8C9BE8E2-16F5-CA72-A808-14DFF0694C3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65" name="tc_columnheadline">
              <a:extLst>
                <a:ext uri="{FF2B5EF4-FFF2-40B4-BE49-F238E27FC236}">
                  <a16:creationId xmlns:a16="http://schemas.microsoft.com/office/drawing/2014/main" id="{FFF3ECD2-A32D-A5B6-0701-0BEE651A7880}"/>
                </a:ext>
              </a:extLst>
            </p:cNvPr>
            <p:cNvCxnSpPr>
              <a:cxnSpLocks/>
              <a:stCxn id="164" idx="4"/>
              <a:endCxn id="16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ABAE35B7-1280-37E7-F26F-DE59BB92ABBF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Gantt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open the calendar</a:t>
            </a:r>
            <a:r>
              <a:rPr lang="en-US" sz="1200">
                <a:solidFill>
                  <a:schemeClr val="tx1"/>
                </a:solidFill>
              </a:rPr>
              <a:t>, double-click the calendar scale.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timeline items</a:t>
            </a:r>
            <a:r>
              <a:rPr lang="en-US" sz="1200">
                <a:solidFill>
                  <a:schemeClr val="tx1"/>
                </a:solidFill>
                <a:cs typeface="Arial"/>
              </a:rPr>
              <a:t>, right-click the body of the chart to open the context menu.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remark label columns</a:t>
            </a:r>
            <a:r>
              <a:rPr lang="en-US" sz="1200">
                <a:solidFill>
                  <a:schemeClr val="tx1"/>
                </a:solidFill>
              </a:rPr>
              <a:t> or </a:t>
            </a:r>
            <a:r>
              <a:rPr lang="en-US" sz="1200" b="1">
                <a:solidFill>
                  <a:schemeClr val="tx1"/>
                </a:solidFill>
              </a:rPr>
              <a:t>responsible label columns</a:t>
            </a:r>
            <a:r>
              <a:rPr lang="en-US" sz="1200">
                <a:solidFill>
                  <a:schemeClr val="tx1"/>
                </a:solidFill>
              </a:rPr>
              <a:t>, right-click the chart's first column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505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E0OLgFL.iJVKgHVSdBlA"/>
</p:tagLst>
</file>

<file path=ppt/tags/tag1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hE03vDPY5Z9A9sIgBxNg"/>
</p:tagLst>
</file>

<file path=ppt/tags/tag1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XFhNECNnJFuBF5M9xh6g"/>
</p:tagLst>
</file>

<file path=ppt/tags/tag1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Sdp9teEA3RYFugqrp6mA"/>
</p:tagLst>
</file>

<file path=ppt/tags/tag1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kPzEvnLQVI4WvcJ.0l9A"/>
</p:tagLst>
</file>

<file path=ppt/tags/tag1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_oFb1ISBCgOlCbNM9WTQ"/>
</p:tagLst>
</file>

<file path=ppt/tags/tag1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KPt4dEmlXEVu4FR_kK3g"/>
</p:tagLst>
</file>

<file path=ppt/tags/tag1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1nf_AfrBgxwXpdEHavOA"/>
</p:tagLst>
</file>

<file path=ppt/tags/tag1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xYiID1Ely.uqKCNQQzDw"/>
</p:tagLst>
</file>

<file path=ppt/tags/tag1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.fmNuYBMFSrL8YOUJXJA"/>
</p:tagLst>
</file>

<file path=ppt/tags/tag1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mymn26XzDs17rJdUsDpA"/>
</p:tagLst>
</file>

<file path=ppt/tags/tag1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csjPJZnJfvhKIRuBaagg"/>
</p:tagLst>
</file>

<file path=ppt/tags/tag1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aUQg8Mjsa5byQEL79aLQ"/>
</p:tagLst>
</file>

<file path=ppt/tags/tag1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D0SMk7jYXtaP.NDQ0PQA"/>
</p:tagLst>
</file>

<file path=ppt/tags/tag1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r7kyycjocpCAwJ3aCHgg"/>
</p:tagLst>
</file>

<file path=ppt/tags/tag1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2B3lVBpv5zI1xD3oOcyw"/>
</p:tagLst>
</file>

<file path=ppt/tags/tag1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iMvSLQWFZFmEAgCy4ig"/>
</p:tagLst>
</file>

<file path=ppt/tags/tag1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eb5l_D9o.idK5I5Yqw9A"/>
</p:tagLst>
</file>

<file path=ppt/tags/tag1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L4Kle5SBMhSjhDl5lG.w"/>
</p:tagLst>
</file>

<file path=ppt/tags/tag1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sJLvth5H34cIn0SqKMvw"/>
</p:tagLst>
</file>

<file path=ppt/tags/tag1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TNJK5MSihCedz_GBIqSA"/>
</p:tagLst>
</file>

<file path=ppt/tags/tag1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uf7dL9H18rOjhBlzgXcA"/>
</p:tagLst>
</file>

<file path=ppt/tags/tag1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mPqIQoB27Is2ngW7pAcg"/>
</p:tagLst>
</file>

<file path=ppt/tags/tag1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en9YbOBJbk.NaigxRVfg"/>
</p:tagLst>
</file>

<file path=ppt/tags/tag1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5qmeBiSWlxJ9e3lD_wgw"/>
</p:tagLst>
</file>

<file path=ppt/tags/tag1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kvxTtIpwNE_w3mCEiA9A"/>
</p:tagLst>
</file>

<file path=ppt/tags/tag1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R9j0wTGPi_4kMr7TdubQ"/>
</p:tagLst>
</file>

<file path=ppt/tags/tag1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Zn7P1cuKfZBHZCmd9ptQ"/>
</p:tagLst>
</file>

<file path=ppt/tags/tag1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5GeI_AV2xMvtv3vy6AAw"/>
</p:tagLst>
</file>

<file path=ppt/tags/tag1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yCvNqI7.dSYTJqGdNvAQ"/>
</p:tagLst>
</file>

<file path=ppt/tags/tag1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bIhlaIjNkk_gQ3aFVBsQ"/>
</p:tagLst>
</file>

<file path=ppt/tags/tag1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8bNn0nPx6fCicxct1eBw"/>
</p:tagLst>
</file>

<file path=ppt/tags/tag1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2IOwOK44qKauTfeqd2sw"/>
</p:tagLst>
</file>

<file path=ppt/tags/tag1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2FKxp5pcsaEhnXAYZ9EA"/>
</p:tagLst>
</file>

<file path=ppt/tags/tag1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8hXGI2Ob331ctMtaIF0IQ"/>
</p:tagLst>
</file>

<file path=ppt/tags/tag1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J_GV.Z198k139BLjZbKw"/>
</p:tagLst>
</file>

<file path=ppt/tags/tag1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_bbMWPdQM4VN5n9e3T1Q"/>
</p:tagLst>
</file>

<file path=ppt/tags/tag1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0aMWX0LozGR7.cQjkAKUw"/>
</p:tagLst>
</file>

<file path=ppt/tags/tag1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Qb.FURtNgV87.ceXj02A"/>
</p:tagLst>
</file>

<file path=ppt/tags/tag1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_ZC7Knb37aD_ewkJZllg"/>
</p:tagLst>
</file>

<file path=ppt/tags/tag1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0GYjBqSe5Az0onLWgGKg"/>
</p:tagLst>
</file>

<file path=ppt/tags/tag1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taDbVKNRg7..xtWzxxgw"/>
</p:tagLst>
</file>

<file path=ppt/tags/tag1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X7.qlKLWx9YzNc3suA2g"/>
</p:tagLst>
</file>

<file path=ppt/tags/tag1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dJVPOQmWczvZax7fQxBQ"/>
</p:tagLst>
</file>

<file path=ppt/tags/tag1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h2o_6oUTp.IckzJLMi7Q"/>
</p:tagLst>
</file>

<file path=ppt/tags/tag1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oHjm7HgjekSs.aD.4ZHQ"/>
</p:tagLst>
</file>

<file path=ppt/tags/tag1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hCNlnmpjDqRp_XoNzsEg"/>
</p:tagLst>
</file>

<file path=ppt/tags/tag1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UgQInxavCaWI7TFZUmlg"/>
</p:tagLst>
</file>

<file path=ppt/tags/tag1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7BZKN9WMclt6ccXFgvTg"/>
</p:tagLst>
</file>

<file path=ppt/tags/tag1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IDf5d8PqnUI4AGyW60ag"/>
</p:tagLst>
</file>

<file path=ppt/tags/tag1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M_kWm12YYzLlX2XP4CoA"/>
</p:tagLst>
</file>

<file path=ppt/tags/tag1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NQpLBqcGlbpLLN8ajiSw"/>
</p:tagLst>
</file>

<file path=ppt/tags/tag1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sXFd0s7wIY3FPnVMHurw"/>
</p:tagLst>
</file>

<file path=ppt/tags/tag1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BylM1.EptNtw5RQqCt9g"/>
</p:tagLst>
</file>

<file path=ppt/tags/tag1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C7jbTTwhnRok96Mg82OQ"/>
</p:tagLst>
</file>

<file path=ppt/tags/tag1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upYHqXUNAa2vTZ9jJXPg"/>
</p:tagLst>
</file>

<file path=ppt/tags/tag1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Q3f4KQlT5cI6ki0e8GWA"/>
</p:tagLst>
</file>

<file path=ppt/tags/tag1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7kCrrZTImxNHJu4XWTFA"/>
</p:tagLst>
</file>

<file path=ppt/tags/tag1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R5Hl8Vor80ZVHG0SYShA"/>
</p:tagLst>
</file>

<file path=ppt/tags/tag1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KTR48DyOP_kRR.PExtng"/>
</p:tagLst>
</file>

<file path=ppt/tags/tag1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YJmO6dNr5Lc1gOgeE4tg"/>
</p:tagLst>
</file>

<file path=ppt/tags/tag1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nUAG5muLDKAc.v18NAqQ"/>
</p:tagLst>
</file>

<file path=ppt/tags/tag1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s9uoC3M8Gr31f0Yf9.Yw"/>
</p:tagLst>
</file>

<file path=ppt/tags/tag1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Ll4SP_.5kgCdBbxZXZXg"/>
</p:tagLst>
</file>

<file path=ppt/tags/tag1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WQuE5s8SGMOXcVySFZPQ"/>
</p:tagLst>
</file>

<file path=ppt/tags/tag1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TO1tkddDeXxfTbuhuzXQ"/>
</p:tagLst>
</file>

<file path=ppt/tags/tag1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OE0tikXv95YfHXKkM5rQ"/>
</p:tagLst>
</file>

<file path=ppt/tags/tag1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fNfRkESiO_l4li5TYaMA"/>
</p:tagLst>
</file>

<file path=ppt/tags/tag1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z2OAMPoNlfIcgO91D94w"/>
</p:tagLst>
</file>

<file path=ppt/tags/tag1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K6klt83JUX.dRkAcvpog"/>
</p:tagLst>
</file>

<file path=ppt/tags/tag1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h8NP1JGw.E4yhF8kIg5A"/>
</p:tagLst>
</file>

<file path=ppt/tags/tag1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YQ6b.FMVRjChKtujyCjQ"/>
</p:tagLst>
</file>

<file path=ppt/tags/tag1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vX3Hozxv6MkQN0kNJeC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