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xlsb" ContentType="application/vnd.ms-excel.sheet.binary.macroEnabled.12"/>
  <Default Extension="emf" ContentType="image/x-emf"/>
  <Default Extension="bin" ContentType="application/vnd.openxmlformats-officedocument.oleObject"/>
  <Default Extension="vml" ContentType="application/vnd.openxmlformats-officedocument.vmlDrawing"/>
  <Default Extension="rels" ContentType="application/vnd.openxmlformats-package.relationship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s/slide226.xml" ContentType="application/vnd.openxmlformats-officedocument.presentationml.slide+xml"/>
  <Override PartName="/ppt/tags/tag1909.xml" ContentType="application/vnd.openxmlformats-officedocument.presentationml.tags+xml"/>
  <Override PartName="/ppt/tags/tag1914.xml" ContentType="application/vnd.openxmlformats-officedocument.presentationml.tags+xml"/>
  <Override PartName="/ppt/tags/tag1922.xml" ContentType="application/vnd.openxmlformats-officedocument.presentationml.tags+xml"/>
  <Override PartName="/ppt/tags/tag1935.xml" ContentType="application/vnd.openxmlformats-officedocument.presentationml.tags+xml"/>
  <Override PartName="/ppt/tags/tag1917.xml" ContentType="application/vnd.openxmlformats-officedocument.presentationml.tags+xml"/>
  <Override PartName="/ppt/tags/tag1930.xml" ContentType="application/vnd.openxmlformats-officedocument.presentationml.tags+xml"/>
  <Override PartName="/ppt/tags/tag1938.xml" ContentType="application/vnd.openxmlformats-officedocument.presentationml.tags+xml"/>
  <Override PartName="/ppt/tags/tag1943.xml" ContentType="application/vnd.openxmlformats-officedocument.presentationml.tags+xml"/>
  <Override PartName="/ppt/notesSlides/notesSlide226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gs/tag1903.xml" ContentType="application/vnd.openxmlformats-officedocument.presentationml.tags+xml"/>
  <Override PartName="/ppt/tags/tag1898.xml" ContentType="application/vnd.openxmlformats-officedocument.presentationml.tags+xml"/>
  <Override PartName="/ppt/tags/tag1912.xml" ContentType="application/vnd.openxmlformats-officedocument.presentationml.tags+xml"/>
  <Override PartName="/ppt/tags/tag1925.xml" ContentType="application/vnd.openxmlformats-officedocument.presentationml.tags+xml"/>
  <Override PartName="/ppt/tags/tag1907.xml" ContentType="application/vnd.openxmlformats-officedocument.presentationml.tags+xml"/>
  <Override PartName="/ppt/tags/tag1920.xml" ContentType="application/vnd.openxmlformats-officedocument.presentationml.tags+xml"/>
  <Override PartName="/ppt/tags/tag1928.xml" ContentType="application/vnd.openxmlformats-officedocument.presentationml.tags+xml"/>
  <Override PartName="/ppt/tags/tag1933.xml" ContentType="application/vnd.openxmlformats-officedocument.presentationml.tags+xml"/>
  <Override PartName="/ppt/tags/tag1936.xml" ContentType="application/vnd.openxmlformats-officedocument.presentationml.tags+xml"/>
  <Override PartName="/ppt/tags/tag1941.xml" ContentType="application/vnd.openxmlformats-officedocument.presentationml.tags+xml"/>
  <Override PartName="/ppt/charts/chart60.xml" ContentType="application/vnd.openxmlformats-officedocument.drawingml.chart+xml"/>
  <Override PartName="/ppt/tags/tag1901.xml" ContentType="application/vnd.openxmlformats-officedocument.presentationml.tags+xml"/>
  <Override PartName="/ppt/tags/tag1906.xml" ContentType="application/vnd.openxmlformats-officedocument.presentationml.tags+xml"/>
  <Override PartName="/ppt/tags/tag1915.xml" ContentType="application/vnd.openxmlformats-officedocument.presentationml.tags+xml"/>
  <Override PartName="/ppt/tags/tag1927.xml" ContentType="application/vnd.openxmlformats-officedocument.presentationml.tags+xml"/>
  <Override PartName="/ppt/tags/tag1940.xml" ContentType="application/vnd.openxmlformats-officedocument.presentationml.tags+xml"/>
  <Override PartName="/ppt/tags/tag1900.xml" ContentType="application/vnd.openxmlformats-officedocument.presentationml.tags+xml"/>
  <Override PartName="/ppt/tags/tag1905.xml" ContentType="application/vnd.openxmlformats-officedocument.presentationml.tags+xml"/>
  <Override PartName="/ppt/tags/tag1910.xml" ContentType="application/vnd.openxmlformats-officedocument.presentationml.tags+xml"/>
  <Override PartName="/ppt/tags/tag1918.xml" ContentType="application/vnd.openxmlformats-officedocument.presentationml.tags+xml"/>
  <Override PartName="/ppt/tags/tag1923.xml" ContentType="application/vnd.openxmlformats-officedocument.presentationml.tags+xml"/>
  <Override PartName="/ppt/tags/tag1926.xml" ContentType="application/vnd.openxmlformats-officedocument.presentationml.tags+xml"/>
  <Override PartName="/ppt/tags/tag1931.xml" ContentType="application/vnd.openxmlformats-officedocument.presentationml.tags+xml"/>
  <Override PartName="/ppt/tags/tag1939.xml" ContentType="application/vnd.openxmlformats-officedocument.presentationml.tags+xml"/>
  <Override PartName="/ppt/tags/tag1944.xml" ContentType="application/vnd.openxmlformats-officedocument.presentationml.tags+xml"/>
  <Override PartName="/ppt/tags/tag1904.xml" ContentType="application/vnd.openxmlformats-officedocument.presentationml.tags+xml"/>
  <Override PartName="/ppt/tags/tag1899.xml" ContentType="application/vnd.openxmlformats-officedocument.presentationml.tags+xml"/>
  <Override PartName="/ppt/tags/tag1908.xml" ContentType="application/vnd.openxmlformats-officedocument.presentationml.tags+xml"/>
  <Override PartName="/ppt/tags/tag1913.xml" ContentType="application/vnd.openxmlformats-officedocument.presentationml.tags+xml"/>
  <Override PartName="/ppt/tags/tag1921.xml" ContentType="application/vnd.openxmlformats-officedocument.presentationml.tags+xml"/>
  <Override PartName="/ppt/tags/tag1929.xml" ContentType="application/vnd.openxmlformats-officedocument.presentationml.tags+xml"/>
  <Override PartName="/ppt/tags/tag1934.xml" ContentType="application/vnd.openxmlformats-officedocument.presentationml.tags+xml"/>
  <Override PartName="/ppt/tags/tag1942.xml" ContentType="application/vnd.openxmlformats-officedocument.presentationml.tags+xml"/>
  <Override PartName="/ppt/tags/tag1916.xml" ContentType="application/vnd.openxmlformats-officedocument.presentationml.tags+xml"/>
  <Override PartName="/ppt/tags/tag1937.xml" ContentType="application/vnd.openxmlformats-officedocument.presentationml.tags+xml"/>
  <Override PartName="/ppt/tags/tag1902.xml" ContentType="application/vnd.openxmlformats-officedocument.presentationml.tags+xml"/>
  <Override PartName="/ppt/tags/tag1911.xml" ContentType="application/vnd.openxmlformats-officedocument.presentationml.tags+xml"/>
  <Override PartName="/ppt/tags/tag1919.xml" ContentType="application/vnd.openxmlformats-officedocument.presentationml.tags+xml"/>
  <Override PartName="/ppt/tags/tag1924.xml" ContentType="application/vnd.openxmlformats-officedocument.presentationml.tags+xml"/>
  <Override PartName="/ppt/tags/tag1932.xml" ContentType="application/vnd.openxmlformats-officedocument.presentationml.tags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tags/tag2.xml" ContentType="application/vnd.openxmlformats-officedocument.presentationml.tags+xml"/>
  <Override PartName="/ppt/tags/tag4.xml" ContentType="application/vnd.openxmlformats-officedocument.presentationml.tags+xml"/>
  <Override PartName="/ppt/revisionInfo.xml" ContentType="application/vnd.ms-powerpoint.revisioninfo+xml"/>
  <Override PartName="/ppt/authors.xml" ContentType="application/vnd.ms-powerpoint.author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itemProps2.xml" ContentType="application/vnd.openxmlformats-officedocument.customXmlProperties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2" r:id="rId3"/>
  </p:sldMasterIdLst>
  <p:notesMasterIdLst>
    <p:notesMasterId r:id="rId254"/>
  </p:notesMasterIdLst>
  <p:handoutMasterIdLst>
    <p:handoutMasterId r:id="rId255"/>
  </p:handoutMasterIdLst>
  <p:sldIdLst>
    <p:sldId id="546" r:id="rId229"/>
  </p:sldIdLst>
  <p:sldSz cx="12192000" cy="6858000"/>
  <p:notesSz cx="6858000" cy="9144000"/>
  <p:custDataLst>
    <p:tags r:id="rId25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36"/>
    <a:srgbClr val="C0C0C0"/>
    <a:srgbClr val="FFFFFF"/>
    <a:srgbClr val="EAEAEA"/>
    <a:srgbClr val="777777"/>
    <a:srgbClr val="000000"/>
    <a:srgbClr val="A5A5A5"/>
    <a:srgbClr val="4444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9D4EB-3D9D-4565-8C35-32D62D845C2C}" v="40032" dt="2024-10-23T10:06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viewProps" Target="/ppt/viewProps.xml" Id="rId258" /><Relationship Type="http://schemas.openxmlformats.org/officeDocument/2006/relationships/theme" Target="/ppt/theme/theme1.xml" Id="rId259" /><Relationship Type="http://schemas.openxmlformats.org/officeDocument/2006/relationships/tableStyles" Target="/ppt/tableStyles.xml" Id="rId260" /><Relationship Type="http://schemas.openxmlformats.org/officeDocument/2006/relationships/slide" Target="/ppt/slides/slide226.xml" Id="rId229" /><Relationship Type="http://schemas.microsoft.com/office/2015/10/relationships/revisionInfo" Target="/ppt/revisionInfo.xml" Id="rId261" /><Relationship Type="http://schemas.microsoft.com/office/2018/10/relationships/authors" Target="/ppt/authors.xml" Id="rId262" /><Relationship Type="http://schemas.openxmlformats.org/officeDocument/2006/relationships/customXml" Target="/customXml/item1.xml" Id="rId1" /><Relationship Type="http://schemas.openxmlformats.org/officeDocument/2006/relationships/notesMaster" Target="/ppt/notesMasters/notesMaster1.xml" Id="rId254" /><Relationship Type="http://schemas.openxmlformats.org/officeDocument/2006/relationships/customXml" Target="/customXml/item2.xml" Id="rId2" /><Relationship Type="http://schemas.openxmlformats.org/officeDocument/2006/relationships/handoutMaster" Target="/ppt/handoutMasters/handoutMaster1.xml" Id="rId255" /><Relationship Type="http://schemas.openxmlformats.org/officeDocument/2006/relationships/slideMaster" Target="/ppt/slideMasters/slideMaster1.xml" Id="rId3" /><Relationship Type="http://schemas.openxmlformats.org/officeDocument/2006/relationships/tags" Target="/ppt/tags/tag1.xml" Id="rId256" /><Relationship Type="http://schemas.openxmlformats.org/officeDocument/2006/relationships/presProps" Target="/ppt/presProps.xml" Id="rId257" /></Relationships>
</file>

<file path=ppt/charts/_rels/chart60.xml.rels>&#65279;<?xml version="1.0" encoding="utf-8"?><Relationships xmlns="http://schemas.openxmlformats.org/package/2006/relationships"><Relationship Type="http://schemas.openxmlformats.org/officeDocument/2006/relationships/package" Target="/ppt/embeddings/Microsoft_Excel_Binary_Worksheet59.xlsb" Id="rId1" /></Relationships>
</file>

<file path=ppt/charts/chart6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0945064197011155E-2"/>
          <c:y val="2.7253668763102725E-2"/>
          <c:w val="0.97810987160597773"/>
          <c:h val="0.9454926624737946"/>
        </c:manualLayout>
      </c:layout>
      <c:barChart>
        <c:barDir val="col"/>
        <c:grouping val="stacked"/>
        <c:varyColors val="0"/>
        <c:ser>
          <c:idx val="0"/>
          <c:order val="0"/>
          <c:spPr>
            <a:noFill/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0-8C8A-4E5F-9B85-FD3D90EA9FB1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8C8A-4E5F-9B85-FD3D90EA9FB1}"/>
              </c:ext>
            </c:extLst>
          </c:dPt>
          <c:val>
            <c:numRef>
              <c:f>Sheet1!$A$1:$F$1</c:f>
              <c:numCache>
                <c:formatCode>General</c:formatCode>
                <c:ptCount val="6"/>
                <c:pt idx="0">
                  <c:v>15000</c:v>
                </c:pt>
                <c:pt idx="1">
                  <c:v>33200</c:v>
                </c:pt>
                <c:pt idx="2">
                  <c:v>26200</c:v>
                </c:pt>
                <c:pt idx="3">
                  <c:v>22000</c:v>
                </c:pt>
                <c:pt idx="4">
                  <c:v>21550</c:v>
                </c:pt>
                <c:pt idx="5">
                  <c:v>21550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C8A-4E5F-9B85-FD3D90EA9FB1}"/>
            </c:ext>
          </c:extLst>
        </c:ser>
        <c:ser>
          <c:idx val="1"/>
          <c:order val="1"/>
          <c:spPr>
            <a:solidFill>
              <a:schemeClr val="accent4"/>
            </a:solidFill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8C8A-4E5F-9B85-FD3D90EA9FB1}"/>
              </c:ext>
            </c:extLst>
          </c:dPt>
          <c:val>
            <c:numRef>
              <c:f>Sheet1!$A$2:$F$2</c:f>
              <c:numCache>
                <c:formatCode>General</c:formatCode>
                <c:ptCount val="6"/>
                <c:pt idx="0">
                  <c:v>25000</c:v>
                </c:pt>
                <c:pt idx="1">
                  <c:v>2600</c:v>
                </c:pt>
                <c:pt idx="2">
                  <c:v>4000</c:v>
                </c:pt>
                <c:pt idx="3">
                  <c:v>2200</c:v>
                </c:pt>
                <c:pt idx="4">
                  <c:v>250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C8A-4E5F-9B85-FD3D90EA9FB1}"/>
            </c:ext>
          </c:extLst>
        </c:ser>
        <c:ser>
          <c:idx val="2"/>
          <c:order val="2"/>
          <c:spPr>
            <a:solidFill>
              <a:schemeClr val="accent3"/>
            </a:solidFill>
            <a:ln>
              <a:noFill/>
            </a:ln>
          </c:spPr>
          <c:invertIfNegative val="0"/>
          <c:val>
            <c:numRef>
              <c:f>Sheet1!$A$3:$F$3</c:f>
              <c:numCache>
                <c:formatCode>General</c:formatCode>
                <c:ptCount val="6"/>
                <c:pt idx="1">
                  <c:v>4200</c:v>
                </c:pt>
                <c:pt idx="2">
                  <c:v>3000</c:v>
                </c:pt>
                <c:pt idx="3">
                  <c:v>2000</c:v>
                </c:pt>
                <c:pt idx="4">
                  <c:v>200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C8A-4E5F-9B85-FD3D90EA9F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979381823"/>
        <c:axId val="1"/>
      </c:barChart>
      <c:catAx>
        <c:axId val="979381823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cmpd="sng" algn="ctr">
            <a:solidFill>
              <a:srgbClr val="7F7F7F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40000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one"/>
        <c:spPr>
          <a:ln w="9525" cmpd="sng" algn="ctr">
            <a:solidFill>
              <a:srgbClr val="7F7F7F"/>
            </a:solidFill>
            <a:prstDash val="solid"/>
          </a:ln>
        </c:spPr>
        <c:txPr>
          <a:bodyPr wrap="none"/>
          <a:lstStyle/>
          <a:p>
            <a:pPr>
              <a:defRPr sz="1400" kern="1200">
                <a:latin typeface="+mn-lt"/>
                <a:ea typeface="+mn-ea"/>
                <a:cs typeface="+mn-cs"/>
              </a:defRPr>
            </a:pPr>
            <a:endParaRPr lang="zh-CN"/>
          </a:p>
        </c:txPr>
        <c:crossAx val="979381823"/>
        <c:crosses val="min"/>
        <c:crossBetween val="between"/>
        <c:majorUnit val="5000"/>
      </c:valAx>
    </c:plotArea>
    <c:plotVisOnly val="0"/>
    <c:dispBlanksAs val="gap"/>
    <c:showDLblsOverMax val="1"/>
  </c:chart>
  <c:externalData r:id="rId1">
    <c:autoUpdate val="0"/>
  </c:externalData>
</c:chartSpace>
</file>

<file path=ppt/drawings/_rels/vmlDrawing1.vml.rels>&#65279;<?xml version="1.0" encoding="utf-8"?><Relationships xmlns="http://schemas.openxmlformats.org/package/2006/relationships"><Relationship Type="http://schemas.openxmlformats.org/officeDocument/2006/relationships/image" Target="/ppt/media/image1.emf" Id="rId1" /></Relationships>
</file>

<file path=ppt/drawings/_rels/vmlDrawing230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drawings/_rels/vmlDrawing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handoutMasters/_rels/handoutMaster1.xml.rels>&#65279;<?xml version="1.0" encoding="utf-8"?><Relationships xmlns="http://schemas.openxmlformats.org/package/2006/relationships"><Relationship Type="http://schemas.openxmlformats.org/officeDocument/2006/relationships/theme" Target="/ppt/theme/theme3.xml" Id="rId1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226.xml.rels>&#65279;<?xml version="1.0" encoding="utf-8"?><Relationships xmlns="http://schemas.openxmlformats.org/package/2006/relationships"><Relationship Type="http://schemas.openxmlformats.org/officeDocument/2006/relationships/slide" Target="/ppt/slides/slide226.xml" Id="rId2" /><Relationship Type="http://schemas.openxmlformats.org/officeDocument/2006/relationships/notesMaster" Target="/ppt/notesMasters/notesMaster1.xml" Id="rId1" /></Relationships>
</file>

<file path=ppt/notesSlides/notesSlide2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903254"/>
      </p:ext>
    </p:extLst>
  </p:cSld>
  <p:clrMapOvr>
    <a:masterClrMapping/>
  </p:clrMapOvr>
</p:note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Relationship Type="http://schemas.openxmlformats.org/officeDocument/2006/relationships/tags" Target="/ppt/tags/tag4.xml" Id="rId2" /><Relationship Type="http://schemas.openxmlformats.org/officeDocument/2006/relationships/vmlDrawing" Target="/ppt/drawings/vmlDrawing3.vml" Id="rId1" /><Relationship Type="http://schemas.openxmlformats.org/officeDocument/2006/relationships/image" Target="/ppt/media/image4.emf" Id="rId5" /><Relationship Type="http://schemas.openxmlformats.org/officeDocument/2006/relationships/oleObject" Target="/ppt/embeddings/oleObject3.bin" Id="rId4" /></Relationships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27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vmlDrawing" Target="/ppt/drawings/vmlDrawing1.vml" Id="rId8" /><Relationship Type="http://schemas.openxmlformats.org/officeDocument/2006/relationships/theme" Target="/ppt/theme/theme1.xml" Id="rId7" /><Relationship Type="http://schemas.openxmlformats.org/officeDocument/2006/relationships/image" Target="/ppt/media/image1.emf" Id="rId11" /><Relationship Type="http://schemas.openxmlformats.org/officeDocument/2006/relationships/slideLayout" Target="/ppt/slideLayouts/slideLayout5.xml" Id="rId5" /><Relationship Type="http://schemas.openxmlformats.org/officeDocument/2006/relationships/oleObject" Target="/ppt/embeddings/oleObject1.bin" Id="rId10" /><Relationship Type="http://schemas.openxmlformats.org/officeDocument/2006/relationships/tags" Target="/ppt/tags/tag2.xml" Id="rId9" /></Relationships>
</file>

<file path=ppt/slideMasters/slideMaster1.xml><?xml version="1.0" encoding="utf-8"?>
<p:sldMaster xmlns:mc="http://schemas.openxmlformats.org/markup-compatibility/2006" xmlns:v="urn:schemas-microsoft-com:vml"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79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8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226.xml.rels>&#65279;<?xml version="1.0" encoding="utf-8"?><Relationships xmlns="http://schemas.openxmlformats.org/package/2006/relationships"><Relationship Type="http://schemas.openxmlformats.org/officeDocument/2006/relationships/tags" Target="/ppt/tags/tag1909.xml" Id="rId13" /><Relationship Type="http://schemas.openxmlformats.org/officeDocument/2006/relationships/tags" Target="/ppt/tags/tag1914.xml" Id="rId18" /><Relationship Type="http://schemas.openxmlformats.org/officeDocument/2006/relationships/tags" Target="/ppt/tags/tag1922.xml" Id="rId26" /><Relationship Type="http://schemas.openxmlformats.org/officeDocument/2006/relationships/tags" Target="/ppt/tags/tag1935.xml" Id="rId39" /><Relationship Type="http://schemas.openxmlformats.org/officeDocument/2006/relationships/tags" Target="/ppt/tags/tag1917.xml" Id="rId21" /><Relationship Type="http://schemas.openxmlformats.org/officeDocument/2006/relationships/tags" Target="/ppt/tags/tag1930.xml" Id="rId34" /><Relationship Type="http://schemas.openxmlformats.org/officeDocument/2006/relationships/tags" Target="/ppt/tags/tag1938.xml" Id="rId42" /><Relationship Type="http://schemas.openxmlformats.org/officeDocument/2006/relationships/tags" Target="/ppt/tags/tag1943.xml" Id="rId47" /><Relationship Type="http://schemas.openxmlformats.org/officeDocument/2006/relationships/notesSlide" Target="/ppt/notesSlides/notesSlide226.xml" Id="rId50" /><Relationship Type="http://schemas.openxmlformats.org/officeDocument/2006/relationships/tags" Target="/ppt/tags/tag1903.xml" Id="rId7" /><Relationship Type="http://schemas.openxmlformats.org/officeDocument/2006/relationships/tags" Target="/ppt/tags/tag1898.xml" Id="rId2" /><Relationship Type="http://schemas.openxmlformats.org/officeDocument/2006/relationships/tags" Target="/ppt/tags/tag1912.xml" Id="rId16" /><Relationship Type="http://schemas.openxmlformats.org/officeDocument/2006/relationships/tags" Target="/ppt/tags/tag1925.xml" Id="rId29" /><Relationship Type="http://schemas.openxmlformats.org/officeDocument/2006/relationships/tags" Target="/ppt/tags/tag1907.xml" Id="rId11" /><Relationship Type="http://schemas.openxmlformats.org/officeDocument/2006/relationships/tags" Target="/ppt/tags/tag1920.xml" Id="rId24" /><Relationship Type="http://schemas.openxmlformats.org/officeDocument/2006/relationships/tags" Target="/ppt/tags/tag1928.xml" Id="rId32" /><Relationship Type="http://schemas.openxmlformats.org/officeDocument/2006/relationships/tags" Target="/ppt/tags/tag1933.xml" Id="rId37" /><Relationship Type="http://schemas.openxmlformats.org/officeDocument/2006/relationships/tags" Target="/ppt/tags/tag1936.xml" Id="rId40" /><Relationship Type="http://schemas.openxmlformats.org/officeDocument/2006/relationships/tags" Target="/ppt/tags/tag1941.xml" Id="rId45" /><Relationship Type="http://schemas.openxmlformats.org/officeDocument/2006/relationships/chart" Target="/ppt/charts/chart60.xml" Id="rId53" /><Relationship Type="http://schemas.openxmlformats.org/officeDocument/2006/relationships/tags" Target="/ppt/tags/tag1901.xml" Id="rId5" /><Relationship Type="http://schemas.openxmlformats.org/officeDocument/2006/relationships/tags" Target="/ppt/tags/tag1906.xml" Id="rId10" /><Relationship Type="http://schemas.openxmlformats.org/officeDocument/2006/relationships/tags" Target="/ppt/tags/tag1915.xml" Id="rId19" /><Relationship Type="http://schemas.openxmlformats.org/officeDocument/2006/relationships/tags" Target="/ppt/tags/tag1927.xml" Id="rId31" /><Relationship Type="http://schemas.openxmlformats.org/officeDocument/2006/relationships/tags" Target="/ppt/tags/tag1940.xml" Id="rId44" /><Relationship Type="http://schemas.openxmlformats.org/officeDocument/2006/relationships/image" Target="/ppt/media/image4.emf" Id="rId52" /><Relationship Type="http://schemas.openxmlformats.org/officeDocument/2006/relationships/tags" Target="/ppt/tags/tag1900.xml" Id="rId4" /><Relationship Type="http://schemas.openxmlformats.org/officeDocument/2006/relationships/tags" Target="/ppt/tags/tag1905.xml" Id="rId9" /><Relationship Type="http://schemas.openxmlformats.org/officeDocument/2006/relationships/tags" Target="/ppt/tags/tag1910.xml" Id="rId14" /><Relationship Type="http://schemas.openxmlformats.org/officeDocument/2006/relationships/tags" Target="/ppt/tags/tag1918.xml" Id="rId22" /><Relationship Type="http://schemas.openxmlformats.org/officeDocument/2006/relationships/tags" Target="/ppt/tags/tag1923.xml" Id="rId27" /><Relationship Type="http://schemas.openxmlformats.org/officeDocument/2006/relationships/tags" Target="/ppt/tags/tag1926.xml" Id="rId30" /><Relationship Type="http://schemas.openxmlformats.org/officeDocument/2006/relationships/tags" Target="/ppt/tags/tag1931.xml" Id="rId35" /><Relationship Type="http://schemas.openxmlformats.org/officeDocument/2006/relationships/tags" Target="/ppt/tags/tag1939.xml" Id="rId43" /><Relationship Type="http://schemas.openxmlformats.org/officeDocument/2006/relationships/tags" Target="/ppt/tags/tag1944.xml" Id="rId48" /><Relationship Type="http://schemas.openxmlformats.org/officeDocument/2006/relationships/tags" Target="/ppt/tags/tag1904.xml" Id="rId8" /><Relationship Type="http://schemas.openxmlformats.org/officeDocument/2006/relationships/oleObject" Target="/ppt/embeddings/oleObject230.bin" Id="rId51" /><Relationship Type="http://schemas.openxmlformats.org/officeDocument/2006/relationships/tags" Target="/ppt/tags/tag1899.xml" Id="rId3" /><Relationship Type="http://schemas.openxmlformats.org/officeDocument/2006/relationships/tags" Target="/ppt/tags/tag1908.xml" Id="rId12" /><Relationship Type="http://schemas.openxmlformats.org/officeDocument/2006/relationships/tags" Target="/ppt/tags/tag1913.xml" Id="rId17" /><Relationship Type="http://schemas.openxmlformats.org/officeDocument/2006/relationships/tags" Target="/ppt/tags/tag1921.xml" Id="rId25" /><Relationship Type="http://schemas.openxmlformats.org/officeDocument/2006/relationships/tags" Target="/ppt/tags/tag1929.xml" Id="rId33" /><Relationship Type="http://schemas.openxmlformats.org/officeDocument/2006/relationships/tags" Target="/ppt/tags/tag1934.xml" Id="rId38" /><Relationship Type="http://schemas.openxmlformats.org/officeDocument/2006/relationships/tags" Target="/ppt/tags/tag1942.xml" Id="rId46" /><Relationship Type="http://schemas.openxmlformats.org/officeDocument/2006/relationships/tags" Target="/ppt/tags/tag1916.xml" Id="rId20" /><Relationship Type="http://schemas.openxmlformats.org/officeDocument/2006/relationships/tags" Target="/ppt/tags/tag1937.xml" Id="rId41" /><Relationship Type="http://schemas.openxmlformats.org/officeDocument/2006/relationships/vmlDrawing" Target="/ppt/drawings/vmlDrawing230.vml" Id="rId1" /><Relationship Type="http://schemas.openxmlformats.org/officeDocument/2006/relationships/tags" Target="/ppt/tags/tag1902.xml" Id="rId6" /><Relationship Type="http://schemas.openxmlformats.org/officeDocument/2006/relationships/tags" Target="/ppt/tags/tag1911.xml" Id="rId15" /><Relationship Type="http://schemas.openxmlformats.org/officeDocument/2006/relationships/tags" Target="/ppt/tags/tag1919.xml" Id="rId23" /><Relationship Type="http://schemas.openxmlformats.org/officeDocument/2006/relationships/tags" Target="/ppt/tags/tag1924.xml" Id="rId28" /><Relationship Type="http://schemas.openxmlformats.org/officeDocument/2006/relationships/tags" Target="/ppt/tags/tag1932.xml" Id="rId36" /><Relationship Type="http://schemas.openxmlformats.org/officeDocument/2006/relationships/slideLayout" Target="/ppt/slideLayouts/slideLayout5.xml" Id="rId49" /></Relationships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7162703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479" name="think-cell 幻灯片" r:id="rId51" imgW="349" imgH="350" progId="TCLayout.ActiveDocument.1">
                  <p:embed/>
                </p:oleObj>
              </mc:Choice>
              <mc:Fallback>
                <p:oleObj name="think-cell 幻灯片" r:id="rId51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 spc="-30"/>
              <a:t>Contribution to change: Build-down w</a:t>
            </a:r>
            <a:r>
              <a:rPr lang="en-US" altLang="en-US" spc="-30"/>
              <a:t>aterfall</a:t>
            </a:r>
            <a:endParaRPr lang="en-US"/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6FA22CFD-84EE-3DB6-53DE-69A904D480E5}"/>
              </a:ext>
            </a:extLst>
          </p:cNvPr>
          <p:cNvCxnSpPr>
            <a:cxnSpLocks/>
          </p:cNvCxnSpPr>
          <p:nvPr>
            <p:custDataLst>
              <p:tags r:id="rId3"/>
            </p:custDataLst>
          </p:nvPr>
        </p:nvCxnSpPr>
        <p:spPr bwMode="auto">
          <a:xfrm>
            <a:off x="5421312" y="3602038"/>
            <a:ext cx="546100" cy="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DC2289C2-4BD2-E6B9-942B-E07EADC820A5}"/>
              </a:ext>
            </a:extLst>
          </p:cNvPr>
          <p:cNvCxnSpPr>
            <a:cxnSpLocks/>
          </p:cNvCxnSpPr>
          <p:nvPr>
            <p:custDataLst>
              <p:tags r:id="rId4"/>
            </p:custDataLst>
          </p:nvPr>
        </p:nvCxnSpPr>
        <p:spPr bwMode="auto">
          <a:xfrm>
            <a:off x="4192587" y="3300413"/>
            <a:ext cx="546100" cy="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D7E1F589-AD12-3AB2-2ECC-23A6FACB7654}"/>
              </a:ext>
            </a:extLst>
          </p:cNvPr>
          <p:cNvCxnSpPr>
            <a:cxnSpLocks/>
          </p:cNvCxnSpPr>
          <p:nvPr>
            <p:custDataLst>
              <p:tags r:id="rId5"/>
            </p:custDataLst>
          </p:nvPr>
        </p:nvCxnSpPr>
        <p:spPr bwMode="auto">
          <a:xfrm>
            <a:off x="2962274" y="2800350"/>
            <a:ext cx="546100" cy="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072EF796-F7A6-B2EA-9056-BF50D7141D40}"/>
              </a:ext>
            </a:extLst>
          </p:cNvPr>
          <p:cNvCxnSpPr>
            <a:cxnSpLocks/>
          </p:cNvCxnSpPr>
          <p:nvPr>
            <p:custDataLst>
              <p:tags r:id="rId6"/>
            </p:custDataLst>
          </p:nvPr>
        </p:nvCxnSpPr>
        <p:spPr bwMode="auto">
          <a:xfrm>
            <a:off x="1733549" y="2312988"/>
            <a:ext cx="546100" cy="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3A7AF435-295B-68D2-15BC-383CE58B61B5}"/>
              </a:ext>
            </a:extLst>
          </p:cNvPr>
          <p:cNvCxnSpPr>
            <a:cxnSpLocks/>
          </p:cNvCxnSpPr>
          <p:nvPr>
            <p:custDataLst>
              <p:tags r:id="rId7"/>
            </p:custDataLst>
          </p:nvPr>
        </p:nvCxnSpPr>
        <p:spPr bwMode="auto">
          <a:xfrm>
            <a:off x="6651624" y="3633788"/>
            <a:ext cx="546100" cy="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60" name="Chart 3">
            <a:extLst>
              <a:ext uri="{FF2B5EF4-FFF2-40B4-BE49-F238E27FC236}">
                <a16:creationId xmlns:a16="http://schemas.microsoft.com/office/drawing/2014/main" id="{62641814-6A94-44E5-A912-089EBE44A837}"/>
              </a:ext>
            </a:extLst>
          </p:cNvPr>
          <p:cNvGraphicFramePr/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2583351300"/>
              </p:ext>
            </p:extLst>
          </p:nvPr>
        </p:nvGraphicFramePr>
        <p:xfrm>
          <a:off x="693738" y="2230438"/>
          <a:ext cx="7542212" cy="3028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3"/>
          </a:graphicData>
        </a:graphic>
      </p:graphicFrame>
      <p:sp>
        <p:nvSpPr>
          <p:cNvPr id="18" name="Rectangle 129">
            <a:extLst>
              <a:ext uri="{FF2B5EF4-FFF2-40B4-BE49-F238E27FC236}">
                <a16:creationId xmlns:a16="http://schemas.microsoft.com/office/drawing/2014/main" id="{046C7D81-AA5E-5358-E3D1-ECA112A74B5E}"/>
              </a:ext>
            </a:extLst>
          </p:cNvPr>
          <p:cNvSpPr>
            <a:spLocks/>
          </p:cNvSpPr>
          <p:nvPr>
            <p:custDataLst>
              <p:tags r:id="rId9"/>
            </p:custDataLst>
          </p:nvPr>
        </p:nvSpPr>
        <p:spPr bwMode="gray">
          <a:xfrm>
            <a:off x="487363" y="4729163"/>
            <a:ext cx="112713" cy="1920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2AED11E6-C856-4F03-9511-58C50502596D}" type="datetime'''5''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 algn="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Rectangle 130">
            <a:extLst>
              <a:ext uri="{FF2B5EF4-FFF2-40B4-BE49-F238E27FC236}">
                <a16:creationId xmlns:a16="http://schemas.microsoft.com/office/drawing/2014/main" id="{430F4499-24D6-99D9-25B3-F7F773F44EE1}"/>
              </a:ext>
            </a:extLst>
          </p:cNvPr>
          <p:cNvSpPr>
            <a:spLocks/>
          </p:cNvSpPr>
          <p:nvPr>
            <p:custDataLst>
              <p:tags r:id="rId10"/>
            </p:custDataLst>
          </p:nvPr>
        </p:nvSpPr>
        <p:spPr bwMode="gray">
          <a:xfrm>
            <a:off x="409575" y="4370388"/>
            <a:ext cx="190500" cy="1920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490253CD-3490-4CFD-85C3-34E4CA2E3813}" type="datetime'1''''''''''''''''''''''''''''''''''''''''0''''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 algn="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9" name="Rectangle 131">
            <a:extLst>
              <a:ext uri="{FF2B5EF4-FFF2-40B4-BE49-F238E27FC236}">
                <a16:creationId xmlns:a16="http://schemas.microsoft.com/office/drawing/2014/main" id="{FECC346F-E78C-20F0-22B2-2FBAAF663D0A}"/>
              </a:ext>
            </a:extLst>
          </p:cNvPr>
          <p:cNvSpPr>
            <a:spLocks/>
          </p:cNvSpPr>
          <p:nvPr>
            <p:custDataLst>
              <p:tags r:id="rId11"/>
            </p:custDataLst>
          </p:nvPr>
        </p:nvSpPr>
        <p:spPr bwMode="gray">
          <a:xfrm>
            <a:off x="412751" y="4013200"/>
            <a:ext cx="187325" cy="1920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EC8FCD11-B52F-4654-87A6-701BC8C485AB}" type="datetime'''''''''''1''''''''''''''''''''5''''''''''''''''''''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 algn="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1" name="Rectangle 132">
            <a:extLst>
              <a:ext uri="{FF2B5EF4-FFF2-40B4-BE49-F238E27FC236}">
                <a16:creationId xmlns:a16="http://schemas.microsoft.com/office/drawing/2014/main" id="{8D0CBE24-E893-908C-9C44-095E924BF4D6}"/>
              </a:ext>
            </a:extLst>
          </p:cNvPr>
          <p:cNvSpPr>
            <a:spLocks/>
          </p:cNvSpPr>
          <p:nvPr>
            <p:custDataLst>
              <p:tags r:id="rId12"/>
            </p:custDataLst>
          </p:nvPr>
        </p:nvSpPr>
        <p:spPr bwMode="gray">
          <a:xfrm>
            <a:off x="373063" y="3654425"/>
            <a:ext cx="227013" cy="1920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9222261B-034E-4ED0-9FC7-2FB76CBBE34F}" type="datetime'''''''''''''''''''''2''''''0''''''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 algn="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0" name="Rectangle 133">
            <a:extLst>
              <a:ext uri="{FF2B5EF4-FFF2-40B4-BE49-F238E27FC236}">
                <a16:creationId xmlns:a16="http://schemas.microsoft.com/office/drawing/2014/main" id="{5D996CEF-F5A2-9E93-C895-88D2B8175E7A}"/>
              </a:ext>
            </a:extLst>
          </p:cNvPr>
          <p:cNvSpPr>
            <a:spLocks/>
          </p:cNvSpPr>
          <p:nvPr>
            <p:custDataLst>
              <p:tags r:id="rId13"/>
            </p:custDataLst>
          </p:nvPr>
        </p:nvSpPr>
        <p:spPr bwMode="gray">
          <a:xfrm>
            <a:off x="376238" y="3297238"/>
            <a:ext cx="223838" cy="1920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6AD983AD-EC91-40CC-942A-92AC68B5DB82}" type="datetime'''''''''''''''''''''''''''''''''''''''''''''''25''''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 algn="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Rectangle 134">
            <a:extLst>
              <a:ext uri="{FF2B5EF4-FFF2-40B4-BE49-F238E27FC236}">
                <a16:creationId xmlns:a16="http://schemas.microsoft.com/office/drawing/2014/main" id="{AB507A8B-A6C0-1770-CD9A-7A801B7A9C72}"/>
              </a:ext>
            </a:extLst>
          </p:cNvPr>
          <p:cNvSpPr>
            <a:spLocks/>
          </p:cNvSpPr>
          <p:nvPr>
            <p:custDataLst>
              <p:tags r:id="rId14"/>
            </p:custDataLst>
          </p:nvPr>
        </p:nvSpPr>
        <p:spPr bwMode="gray">
          <a:xfrm>
            <a:off x="374650" y="2938463"/>
            <a:ext cx="225425" cy="1920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0E6748DE-1FF9-450C-A783-D8B4B120A697}" type="datetime'3''''''''''''''''''0''''''''''''''''''''''''''''''''''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 algn="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30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99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/>
          </p:cNvSpPr>
          <p:nvPr>
            <p:custDataLst>
              <p:tags r:id="rId15"/>
            </p:custDataLst>
          </p:nvPr>
        </p:nvSpPr>
        <p:spPr bwMode="gray">
          <a:xfrm>
            <a:off x="377825" y="2565400"/>
            <a:ext cx="22225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E6E88147-3DAD-4686-A194-5D5C37A70158}" type="datetime'''''''''''''''3''''''''''''''''5''''''''''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35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00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/>
          </p:cNvSpPr>
          <p:nvPr>
            <p:custDataLst>
              <p:tags r:id="rId16"/>
            </p:custDataLst>
          </p:nvPr>
        </p:nvSpPr>
        <p:spPr bwMode="gray">
          <a:xfrm>
            <a:off x="369888" y="2206625"/>
            <a:ext cx="23018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C12718E2-C755-4C20-92F6-3088779FB268}" type="datetime'''''''''''''''''''''''''''4''''''''''''''''0''''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40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4" name="Rectangle 128">
            <a:extLst>
              <a:ext uri="{FF2B5EF4-FFF2-40B4-BE49-F238E27FC236}">
                <a16:creationId xmlns:a16="http://schemas.microsoft.com/office/drawing/2014/main" id="{FF95EF2E-0CE3-90A1-A7CA-F2753D6F62D2}"/>
              </a:ext>
            </a:extLst>
          </p:cNvPr>
          <p:cNvSpPr>
            <a:spLocks/>
          </p:cNvSpPr>
          <p:nvPr>
            <p:custDataLst>
              <p:tags r:id="rId17"/>
            </p:custDataLst>
          </p:nvPr>
        </p:nvSpPr>
        <p:spPr bwMode="gray">
          <a:xfrm>
            <a:off x="484187" y="5086350"/>
            <a:ext cx="115888" cy="1920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4AD684A6-A4F4-4813-9D84-3AEC6E35FCE6}" type="datetime'''''''0''''''''''''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 algn="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0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D0698CC-BFB0-478E-F0F5-E15B7A37B12E}"/>
              </a:ext>
            </a:extLst>
          </p:cNvPr>
          <p:cNvCxnSpPr>
            <a:cxnSpLocks/>
          </p:cNvCxnSpPr>
          <p:nvPr>
            <p:custDataLst>
              <p:tags r:id="rId18"/>
            </p:custDataLst>
          </p:nvPr>
        </p:nvCxnSpPr>
        <p:spPr bwMode="auto">
          <a:xfrm flipH="1">
            <a:off x="6575425" y="3416300"/>
            <a:ext cx="98425" cy="192088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6598995-7FE3-6874-8BEC-FA2311FF426C}"/>
              </a:ext>
            </a:extLst>
          </p:cNvPr>
          <p:cNvCxnSpPr>
            <a:cxnSpLocks/>
          </p:cNvCxnSpPr>
          <p:nvPr>
            <p:custDataLst>
              <p:tags r:id="rId19"/>
            </p:custDataLst>
          </p:nvPr>
        </p:nvCxnSpPr>
        <p:spPr bwMode="auto">
          <a:xfrm flipH="1">
            <a:off x="6575425" y="3511550"/>
            <a:ext cx="98425" cy="112713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ctangle 140">
            <a:extLst>
              <a:ext uri="{FF2B5EF4-FFF2-40B4-BE49-F238E27FC236}">
                <a16:creationId xmlns:a16="http://schemas.microsoft.com/office/drawing/2014/main" id="{4718579C-F69C-5E7B-63B2-AB38AA9A9A4D}"/>
              </a:ext>
            </a:extLst>
          </p:cNvPr>
          <p:cNvSpPr>
            <a:spLocks/>
          </p:cNvSpPr>
          <p:nvPr>
            <p:custDataLst>
              <p:tags r:id="rId20"/>
            </p:custDataLst>
          </p:nvPr>
        </p:nvSpPr>
        <p:spPr bwMode="auto">
          <a:xfrm>
            <a:off x="369888" y="1851025"/>
            <a:ext cx="2752725" cy="2127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b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chemeClr val="bg2">
                    <a:lumMod val="10000"/>
                  </a:schemeClr>
                </a:solidFill>
                <a:effectLst/>
              </a:rPr>
              <a:t>Revenues, costs, </a:t>
            </a:r>
            <a:r>
              <a:rPr lang="en-US" altLang="en-US" sz="1400">
                <a:solidFill>
                  <a:schemeClr val="bg2">
                    <a:lumMod val="10000"/>
                  </a:schemeClr>
                </a:solidFill>
              </a:rPr>
              <a:t>t</a:t>
            </a:r>
            <a:r>
              <a:rPr lang="en-US" altLang="en-US" sz="1400">
                <a:solidFill>
                  <a:schemeClr val="bg2">
                    <a:lumMod val="10000"/>
                  </a:schemeClr>
                </a:solidFill>
                <a:effectLst/>
              </a:rPr>
              <a:t>otals [USD </a:t>
            </a:r>
            <a:r>
              <a:rPr lang="en-US" altLang="en-US" sz="1400">
                <a:solidFill>
                  <a:schemeClr val="bg2">
                    <a:lumMod val="10000"/>
                  </a:schemeClr>
                </a:solidFill>
              </a:rPr>
              <a:t>m</a:t>
            </a:r>
            <a:r>
              <a:rPr lang="en-US" altLang="en-US" sz="1400">
                <a:solidFill>
                  <a:schemeClr val="bg2">
                    <a:lumMod val="10000"/>
                  </a:schemeClr>
                </a:solidFill>
                <a:effectLst/>
              </a:rPr>
              <a:t>]</a:t>
            </a:r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5" name="Rectangle 36">
            <a:extLst>
              <a:ext uri="{FF2B5EF4-FFF2-40B4-BE49-F238E27FC236}">
                <a16:creationId xmlns:a16="http://schemas.microsoft.com/office/drawing/2014/main" id="{CB2D0A56-F6EC-CDAB-A8CE-56EF98787AC0}"/>
              </a:ext>
            </a:extLst>
          </p:cNvPr>
          <p:cNvSpPr>
            <a:spLocks/>
          </p:cNvSpPr>
          <p:nvPr>
            <p:custDataLst>
              <p:tags r:id="rId21"/>
            </p:custDataLst>
          </p:nvPr>
        </p:nvSpPr>
        <p:spPr bwMode="gray">
          <a:xfrm>
            <a:off x="1171575" y="3113088"/>
            <a:ext cx="439738" cy="1920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25400" tIns="0" rIns="2540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2001F1EB-BAC4-44E8-AD89-0FA375875834}" type="datetime'''25''.0''''''''''''''''''''''''''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25.0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4" name="Rectangle 41">
            <a:extLst>
              <a:ext uri="{FF2B5EF4-FFF2-40B4-BE49-F238E27FC236}">
                <a16:creationId xmlns:a16="http://schemas.microsoft.com/office/drawing/2014/main" id="{FAD14937-C0A9-7708-727A-93545DE835D8}"/>
              </a:ext>
            </a:extLst>
          </p:cNvPr>
          <p:cNvSpPr>
            <a:spLocks/>
          </p:cNvSpPr>
          <p:nvPr>
            <p:custDataLst>
              <p:tags r:id="rId22"/>
            </p:custDataLst>
          </p:nvPr>
        </p:nvSpPr>
        <p:spPr bwMode="gray">
          <a:xfrm>
            <a:off x="1189038" y="4545013"/>
            <a:ext cx="403225" cy="1920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25400" tIns="0" rIns="2540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5965EDC3-DDC2-40E9-B234-3A4E556EF44A}" type="datetime'''1''''5''.''''''''''''0'''''''''''''''''''''''''''''''''">
              <a:rPr lang="en-US" altLang="en-US" sz="1400" smtClean="0">
                <a:solidFill>
                  <a:schemeClr val="bg1"/>
                </a:solidFill>
              </a:rPr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15.0</a:t>
            </a:fld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28" name="Rectangle 47">
            <a:extLst>
              <a:ext uri="{FF2B5EF4-FFF2-40B4-BE49-F238E27FC236}">
                <a16:creationId xmlns:a16="http://schemas.microsoft.com/office/drawing/2014/main" id="{19396F30-D04E-AAE0-BEF9-7FDBF515E638}"/>
              </a:ext>
            </a:extLst>
          </p:cNvPr>
          <p:cNvSpPr>
            <a:spLocks/>
          </p:cNvSpPr>
          <p:nvPr>
            <p:custDataLst>
              <p:tags r:id="rId23"/>
            </p:custDataLst>
          </p:nvPr>
        </p:nvSpPr>
        <p:spPr bwMode="auto">
          <a:xfrm>
            <a:off x="1014413" y="5235575"/>
            <a:ext cx="752475" cy="2127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t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E13B58C1-3C05-4553-959A-BA2DE82E084A}" type="datetime'R''''''''''''''''''''''''''eve''n''ue''''''''''''''''''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Revenue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0" name="Rectangle 36">
            <a:extLst>
              <a:ext uri="{FF2B5EF4-FFF2-40B4-BE49-F238E27FC236}">
                <a16:creationId xmlns:a16="http://schemas.microsoft.com/office/drawing/2014/main" id="{C278DAF8-EFB9-D9EE-5554-C18E5CCB3955}"/>
              </a:ext>
            </a:extLst>
          </p:cNvPr>
          <p:cNvSpPr>
            <a:spLocks/>
          </p:cNvSpPr>
          <p:nvPr>
            <p:custDataLst>
              <p:tags r:id="rId24"/>
            </p:custDataLst>
          </p:nvPr>
        </p:nvSpPr>
        <p:spPr bwMode="gray">
          <a:xfrm>
            <a:off x="2459037" y="2366963"/>
            <a:ext cx="325438" cy="1920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25400" tIns="0" rIns="2540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7CB43C6D-D18F-4873-92EB-88535559DB50}" type="datetime'''''''4''''''''''''''''''''''.''2''''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4.2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9" name="Rectangle 41">
            <a:extLst>
              <a:ext uri="{FF2B5EF4-FFF2-40B4-BE49-F238E27FC236}">
                <a16:creationId xmlns:a16="http://schemas.microsoft.com/office/drawing/2014/main" id="{7FCAE6CD-724F-ED79-6CE6-5A9282991DCA}"/>
              </a:ext>
            </a:extLst>
          </p:cNvPr>
          <p:cNvSpPr>
            <a:spLocks/>
          </p:cNvSpPr>
          <p:nvPr>
            <p:custDataLst>
              <p:tags r:id="rId25"/>
            </p:custDataLst>
          </p:nvPr>
        </p:nvSpPr>
        <p:spPr bwMode="gray">
          <a:xfrm>
            <a:off x="2460625" y="2611438"/>
            <a:ext cx="322263" cy="1920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25400" tIns="0" rIns="2540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E1854B54-6EFE-4D77-ACF1-D80C2AB9CAF3}" type="datetime'''''''2''''''''.''''''''''''''''6'''''''">
              <a:rPr lang="en-US" altLang="en-US" sz="1400" smtClean="0">
                <a:solidFill>
                  <a:schemeClr val="bg1"/>
                </a:solidFill>
              </a:rPr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2.6</a:t>
            </a:fld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110" name="Rectangle 48">
            <a:extLst>
              <a:ext uri="{FF2B5EF4-FFF2-40B4-BE49-F238E27FC236}">
                <a16:creationId xmlns:a16="http://schemas.microsoft.com/office/drawing/2014/main" id="{96BD5424-13EC-6C9C-3013-6835068CA720}"/>
              </a:ext>
            </a:extLst>
          </p:cNvPr>
          <p:cNvSpPr>
            <a:spLocks/>
          </p:cNvSpPr>
          <p:nvPr>
            <p:custDataLst>
              <p:tags r:id="rId26"/>
            </p:custDataLst>
          </p:nvPr>
        </p:nvSpPr>
        <p:spPr bwMode="auto">
          <a:xfrm>
            <a:off x="4640263" y="5235575"/>
            <a:ext cx="879475" cy="4254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spcCol="0" rtlCol="0" anchor="t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3B8D2C3E-E0F3-471C-97A5-0BB97FECDEC6}" type="datetime'Op''''''''er''a''ti''''''''''''''n''g'' c''''''o''s''''ts''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Operating costs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6" name="Rectangle 36">
            <a:extLst>
              <a:ext uri="{FF2B5EF4-FFF2-40B4-BE49-F238E27FC236}">
                <a16:creationId xmlns:a16="http://schemas.microsoft.com/office/drawing/2014/main" id="{3803ECE7-5F8C-5E8F-02E8-6B733F12E94A}"/>
              </a:ext>
            </a:extLst>
          </p:cNvPr>
          <p:cNvSpPr>
            <a:spLocks/>
          </p:cNvSpPr>
          <p:nvPr>
            <p:custDataLst>
              <p:tags r:id="rId27"/>
            </p:custDataLst>
          </p:nvPr>
        </p:nvSpPr>
        <p:spPr bwMode="gray">
          <a:xfrm>
            <a:off x="6673850" y="3224213"/>
            <a:ext cx="327025" cy="1920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25400" tIns="0" rIns="25400" bIns="0" numCol="1" spcCol="0" rtlCol="0" anchor="ctr" anchorCtr="0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7967CF51-329F-4F16-A1CE-04E6681D3163}" type="datetime'''0''''''''''''''''''''''''''.''2'''''''''''''''''''''''">
              <a:rPr lang="en-US" altLang="en-US" sz="1400" smtClean="0">
                <a:solidFill>
                  <a:schemeClr val="bg2">
                    <a:lumMod val="10000"/>
                  </a:schemeClr>
                </a:solidFill>
                <a:effectLst/>
              </a:rPr>
              <a:pPr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0.2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5" name="Rectangle 41">
            <a:extLst>
              <a:ext uri="{FF2B5EF4-FFF2-40B4-BE49-F238E27FC236}">
                <a16:creationId xmlns:a16="http://schemas.microsoft.com/office/drawing/2014/main" id="{7E59D1EC-B333-38F4-415C-FF02ACF56EAB}"/>
              </a:ext>
            </a:extLst>
          </p:cNvPr>
          <p:cNvSpPr>
            <a:spLocks/>
          </p:cNvSpPr>
          <p:nvPr>
            <p:custDataLst>
              <p:tags r:id="rId28"/>
            </p:custDataLst>
          </p:nvPr>
        </p:nvSpPr>
        <p:spPr bwMode="gray">
          <a:xfrm>
            <a:off x="6673849" y="3416300"/>
            <a:ext cx="325438" cy="1920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25400" tIns="0" rIns="25400" bIns="0" numCol="1" spcCol="0" rtlCol="0" anchor="ctr" anchorCtr="0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1929112E-AFB7-4156-A42D-FF56D91FB9C8}" type="datetime'''''''''''''0''''''.''''''''''''''3'''''''''''">
              <a:rPr lang="en-US" altLang="en-US" sz="1400" smtClean="0">
                <a:solidFill>
                  <a:schemeClr val="bg2">
                    <a:lumMod val="10000"/>
                  </a:schemeClr>
                </a:solidFill>
                <a:effectLst/>
              </a:rPr>
              <a:pPr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0.3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17" name="Rectangle 48">
            <a:extLst>
              <a:ext uri="{FF2B5EF4-FFF2-40B4-BE49-F238E27FC236}">
                <a16:creationId xmlns:a16="http://schemas.microsoft.com/office/drawing/2014/main" id="{CFD94E23-CA4B-0873-E6E0-18A77DA7DE14}"/>
              </a:ext>
            </a:extLst>
          </p:cNvPr>
          <p:cNvSpPr>
            <a:spLocks/>
          </p:cNvSpPr>
          <p:nvPr>
            <p:custDataLst>
              <p:tags r:id="rId29"/>
            </p:custDataLst>
          </p:nvPr>
        </p:nvSpPr>
        <p:spPr bwMode="auto">
          <a:xfrm>
            <a:off x="5870574" y="5235575"/>
            <a:ext cx="876300" cy="2127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t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C1518976-9009-4B89-832F-4167B2792417}" type="datetime'''''M''''ar''''ke''''''''''''''ti''''''''''''n''g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Marketing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41" name="Rectangle 48">
            <a:extLst>
              <a:ext uri="{FF2B5EF4-FFF2-40B4-BE49-F238E27FC236}">
                <a16:creationId xmlns:a16="http://schemas.microsoft.com/office/drawing/2014/main" id="{3A938C7F-7887-D4D0-4058-A3F253B790E9}"/>
              </a:ext>
            </a:extLst>
          </p:cNvPr>
          <p:cNvSpPr>
            <a:spLocks/>
          </p:cNvSpPr>
          <p:nvPr>
            <p:custDataLst>
              <p:tags r:id="rId30"/>
            </p:custDataLst>
          </p:nvPr>
        </p:nvSpPr>
        <p:spPr bwMode="auto">
          <a:xfrm>
            <a:off x="7042150" y="5235575"/>
            <a:ext cx="995363" cy="2127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t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75B6920D-08EE-4C12-B144-2564E5650645}" type="datetime'''''''''N''''''''''e''t'''''''''' ''''in''c''o''m''''''e''''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Net income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4" name="Rectangle 36">
            <a:extLst>
              <a:ext uri="{FF2B5EF4-FFF2-40B4-BE49-F238E27FC236}">
                <a16:creationId xmlns:a16="http://schemas.microsoft.com/office/drawing/2014/main" id="{F3058E03-2187-4C46-39FD-1485EF1BF521}"/>
              </a:ext>
            </a:extLst>
          </p:cNvPr>
          <p:cNvSpPr>
            <a:spLocks/>
          </p:cNvSpPr>
          <p:nvPr>
            <p:custDataLst>
              <p:tags r:id="rId31"/>
            </p:custDataLst>
          </p:nvPr>
        </p:nvSpPr>
        <p:spPr bwMode="gray">
          <a:xfrm>
            <a:off x="4916488" y="3276600"/>
            <a:ext cx="327025" cy="1920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25400" tIns="0" rIns="2540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3E6B5F0B-29C6-4B02-B459-8227BE154061}" type="datetime'''''''''''''''''''''2.''0''''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2.0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05" name="Rectangle 48">
            <a:extLst>
              <a:ext uri="{FF2B5EF4-FFF2-40B4-BE49-F238E27FC236}">
                <a16:creationId xmlns:a16="http://schemas.microsoft.com/office/drawing/2014/main" id="{09B5440B-9829-C18F-5A14-D26213ABBD37}"/>
              </a:ext>
            </a:extLst>
          </p:cNvPr>
          <p:cNvSpPr>
            <a:spLocks/>
          </p:cNvSpPr>
          <p:nvPr>
            <p:custDataLst>
              <p:tags r:id="rId32"/>
            </p:custDataLst>
          </p:nvPr>
        </p:nvSpPr>
        <p:spPr bwMode="auto">
          <a:xfrm>
            <a:off x="3543300" y="5235575"/>
            <a:ext cx="612775" cy="2127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t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C846FACA-0681-466A-9210-2FED20FDFA0E}" type="datetime'''''W''''''''a''''g''''''''''''e''''''''s''''''''''''''''''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Wages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1" name="Rectangle 41">
            <a:extLst>
              <a:ext uri="{FF2B5EF4-FFF2-40B4-BE49-F238E27FC236}">
                <a16:creationId xmlns:a16="http://schemas.microsoft.com/office/drawing/2014/main" id="{BDAA59AA-B5FC-38B3-5B5A-6F9D09147E54}"/>
              </a:ext>
            </a:extLst>
          </p:cNvPr>
          <p:cNvSpPr>
            <a:spLocks/>
          </p:cNvSpPr>
          <p:nvPr>
            <p:custDataLst>
              <p:tags r:id="rId33"/>
            </p:custDataLst>
          </p:nvPr>
        </p:nvSpPr>
        <p:spPr bwMode="gray">
          <a:xfrm>
            <a:off x="3684587" y="3062288"/>
            <a:ext cx="330200" cy="1920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25400" tIns="0" rIns="2540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E9540008-57C1-443D-AD6D-EE9F9ABF9610}" type="datetime'''''''''''''''''''''''''''4''''''''''''.''0'''''''''">
              <a:rPr lang="en-US" altLang="en-US" sz="1400" smtClean="0">
                <a:solidFill>
                  <a:schemeClr val="bg1"/>
                </a:solidFill>
              </a:rPr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4.0</a:t>
            </a:fld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182" name="Rectangle 36">
            <a:extLst>
              <a:ext uri="{FF2B5EF4-FFF2-40B4-BE49-F238E27FC236}">
                <a16:creationId xmlns:a16="http://schemas.microsoft.com/office/drawing/2014/main" id="{0B2BE946-A176-BD14-F733-CFCCCA9647CB}"/>
              </a:ext>
            </a:extLst>
          </p:cNvPr>
          <p:cNvSpPr>
            <a:spLocks/>
          </p:cNvSpPr>
          <p:nvPr>
            <p:custDataLst>
              <p:tags r:id="rId34"/>
            </p:custDataLst>
          </p:nvPr>
        </p:nvSpPr>
        <p:spPr bwMode="gray">
          <a:xfrm>
            <a:off x="3687762" y="2811463"/>
            <a:ext cx="325438" cy="1920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25400" tIns="0" rIns="2540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9FC06F91-DA62-4EA5-8987-9179F8FF13DB}" type="datetime'''''''3''''''''''''''''''''''''''.0''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3.0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1" name="Rectangle 48">
            <a:extLst>
              <a:ext uri="{FF2B5EF4-FFF2-40B4-BE49-F238E27FC236}">
                <a16:creationId xmlns:a16="http://schemas.microsoft.com/office/drawing/2014/main" id="{44B63EB3-F3B2-656B-D064-713CC8B5CC24}"/>
              </a:ext>
            </a:extLst>
          </p:cNvPr>
          <p:cNvSpPr>
            <a:spLocks/>
          </p:cNvSpPr>
          <p:nvPr>
            <p:custDataLst>
              <p:tags r:id="rId35"/>
            </p:custDataLst>
          </p:nvPr>
        </p:nvSpPr>
        <p:spPr bwMode="auto">
          <a:xfrm>
            <a:off x="2349500" y="5235575"/>
            <a:ext cx="544513" cy="2127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t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B73269A6-A8FD-4AE9-B2DE-CA7E948D3409}" type="datetime'''''''''''''''''''''''''''''C''''''''''O''''''G''''''''S''''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COGS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1" name="Rectangle 60">
            <a:extLst>
              <a:ext uri="{FF2B5EF4-FFF2-40B4-BE49-F238E27FC236}">
                <a16:creationId xmlns:a16="http://schemas.microsoft.com/office/drawing/2014/main" id="{DC627A34-02A8-BB5B-FD91-7AEDF344805C}"/>
              </a:ext>
            </a:extLst>
          </p:cNvPr>
          <p:cNvSpPr>
            <a:spLocks/>
          </p:cNvSpPr>
          <p:nvPr>
            <p:custDataLst>
              <p:tags r:id="rId36"/>
            </p:custDataLst>
          </p:nvPr>
        </p:nvSpPr>
        <p:spPr bwMode="gray">
          <a:xfrm>
            <a:off x="1168400" y="2095500"/>
            <a:ext cx="446088" cy="1920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25400" tIns="0" rIns="25400" bIns="0" numCol="1" spcCol="0" rtlCol="0" anchor="b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5E262454-D897-4C41-A158-5AA2CAB34595}" type="datetime'''''''4''''''''''''''''0''''''''''''''''.''''''''''''''''''0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40.0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2" name="Rectangle 61">
            <a:extLst>
              <a:ext uri="{FF2B5EF4-FFF2-40B4-BE49-F238E27FC236}">
                <a16:creationId xmlns:a16="http://schemas.microsoft.com/office/drawing/2014/main" id="{CE2C4B56-D3E2-3AAA-57EB-5BC67290EDF0}"/>
              </a:ext>
            </a:extLst>
          </p:cNvPr>
          <p:cNvSpPr>
            <a:spLocks/>
          </p:cNvSpPr>
          <p:nvPr>
            <p:custDataLst>
              <p:tags r:id="rId37"/>
            </p:custDataLst>
          </p:nvPr>
        </p:nvSpPr>
        <p:spPr bwMode="gray">
          <a:xfrm>
            <a:off x="2414588" y="2825750"/>
            <a:ext cx="414338" cy="1920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25400" tIns="0" rIns="25400" bIns="0" numCol="1" spcCol="0" rtlCol="0" anchor="t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B3072C51-C800-4C7F-A1F2-28D5CFCE8312}" type="datetime'''''''''''''''''''''''''''''''''''''''''-''''6.8''''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-6.8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26" name="Rectangle 61">
            <a:extLst>
              <a:ext uri="{FF2B5EF4-FFF2-40B4-BE49-F238E27FC236}">
                <a16:creationId xmlns:a16="http://schemas.microsoft.com/office/drawing/2014/main" id="{12486419-5815-A754-FC46-5B3B19384BAA}"/>
              </a:ext>
            </a:extLst>
          </p:cNvPr>
          <p:cNvSpPr>
            <a:spLocks/>
          </p:cNvSpPr>
          <p:nvPr>
            <p:custDataLst>
              <p:tags r:id="rId38"/>
            </p:custDataLst>
          </p:nvPr>
        </p:nvSpPr>
        <p:spPr bwMode="gray">
          <a:xfrm>
            <a:off x="3649663" y="3325813"/>
            <a:ext cx="401638" cy="1920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25400" tIns="0" rIns="25400" bIns="0" numCol="1" spcCol="0" rtlCol="0" anchor="t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FA10FA60-5D32-49B6-BB0A-E760400FB101}" type="datetime'''''''''-''''''''''''''''''''''''''''''''7''''.0''''''''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-7.0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3" name="Rectangle 61">
            <a:extLst>
              <a:ext uri="{FF2B5EF4-FFF2-40B4-BE49-F238E27FC236}">
                <a16:creationId xmlns:a16="http://schemas.microsoft.com/office/drawing/2014/main" id="{A571EE5F-39B2-429C-7493-CC11EFA3C3AE}"/>
              </a:ext>
            </a:extLst>
          </p:cNvPr>
          <p:cNvSpPr>
            <a:spLocks/>
          </p:cNvSpPr>
          <p:nvPr>
            <p:custDataLst>
              <p:tags r:id="rId39"/>
            </p:custDataLst>
          </p:nvPr>
        </p:nvSpPr>
        <p:spPr bwMode="gray">
          <a:xfrm>
            <a:off x="4873625" y="3627438"/>
            <a:ext cx="414338" cy="1920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25400" tIns="0" rIns="25400" bIns="0" numCol="1" spcCol="0" rtlCol="0" anchor="t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22D6B566-ACA8-40D8-8AF9-1360586518CA}" type="datetime'''''''-4''''''''''''''''''.''''''''''''''''''''2''''''''''''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-4.2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35" name="Rectangle 61">
            <a:extLst>
              <a:ext uri="{FF2B5EF4-FFF2-40B4-BE49-F238E27FC236}">
                <a16:creationId xmlns:a16="http://schemas.microsoft.com/office/drawing/2014/main" id="{6C50B1D5-D992-2626-C0BA-707C0E106B81}"/>
              </a:ext>
            </a:extLst>
          </p:cNvPr>
          <p:cNvSpPr>
            <a:spLocks/>
          </p:cNvSpPr>
          <p:nvPr>
            <p:custDataLst>
              <p:tags r:id="rId40"/>
            </p:custDataLst>
          </p:nvPr>
        </p:nvSpPr>
        <p:spPr bwMode="gray">
          <a:xfrm>
            <a:off x="6100763" y="3659188"/>
            <a:ext cx="417513" cy="1920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25400" tIns="0" rIns="25400" bIns="0" numCol="1" spcCol="0" rtlCol="0" anchor="t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AF7EDA9F-D821-497F-8EFA-151F42CB022B}" type="datetime'''''''-''0''''''''''''''''.''5''''''''''''''''''''''''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-0.5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56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/>
          </p:cNvSpPr>
          <p:nvPr>
            <p:custDataLst>
              <p:tags r:id="rId41"/>
            </p:custDataLst>
          </p:nvPr>
        </p:nvSpPr>
        <p:spPr bwMode="gray">
          <a:xfrm>
            <a:off x="7340600" y="3395663"/>
            <a:ext cx="39687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A05A09DC-7546-4C6D-BB1B-4AFF4BA7192F}" type="datetime'''''''2''''''1''''''''''''''.''''''''''''''''6''''''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21.6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3" name="Rectangle 41">
            <a:extLst>
              <a:ext uri="{FF2B5EF4-FFF2-40B4-BE49-F238E27FC236}">
                <a16:creationId xmlns:a16="http://schemas.microsoft.com/office/drawing/2014/main" id="{7CCB6987-D48F-59C3-6F3E-EABFBAA0221F}"/>
              </a:ext>
            </a:extLst>
          </p:cNvPr>
          <p:cNvSpPr>
            <a:spLocks/>
          </p:cNvSpPr>
          <p:nvPr>
            <p:custDataLst>
              <p:tags r:id="rId42"/>
            </p:custDataLst>
          </p:nvPr>
        </p:nvSpPr>
        <p:spPr bwMode="gray">
          <a:xfrm>
            <a:off x="4919663" y="3427413"/>
            <a:ext cx="322263" cy="1920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25400" tIns="0" rIns="2540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B8A53947-4ACF-44A0-ACEB-74F05A5A11BF}" type="datetime'2''''''''''''''.''''''''''''''''''''''2'''''''''''">
              <a:rPr lang="en-US" altLang="en-US" sz="1400" smtClean="0">
                <a:solidFill>
                  <a:schemeClr val="bg1"/>
                </a:solidFill>
              </a:rPr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2.2</a:t>
            </a:fld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47" name="Rectangle 6">
            <a:extLst>
              <a:ext uri="{FF2B5EF4-FFF2-40B4-BE49-F238E27FC236}">
                <a16:creationId xmlns:a16="http://schemas.microsoft.com/office/drawing/2014/main" id="{DE8DDA57-B0D1-557D-F3CB-B0DFA54D6DF2}"/>
              </a:ext>
            </a:extLst>
          </p:cNvPr>
          <p:cNvSpPr>
            <a:spLocks/>
          </p:cNvSpPr>
          <p:nvPr>
            <p:custDataLst>
              <p:tags r:id="rId43"/>
            </p:custDataLst>
          </p:nvPr>
        </p:nvSpPr>
        <p:spPr bwMode="auto">
          <a:xfrm>
            <a:off x="3332163" y="5778500"/>
            <a:ext cx="250825" cy="187325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30">
            <a:extLst>
              <a:ext uri="{FF2B5EF4-FFF2-40B4-BE49-F238E27FC236}">
                <a16:creationId xmlns:a16="http://schemas.microsoft.com/office/drawing/2014/main" id="{BB3EEC37-2AE6-CA9D-F68F-0AF394D7727C}"/>
              </a:ext>
            </a:extLst>
          </p:cNvPr>
          <p:cNvSpPr>
            <a:spLocks/>
          </p:cNvSpPr>
          <p:nvPr>
            <p:custDataLst>
              <p:tags r:id="rId44"/>
            </p:custDataLst>
          </p:nvPr>
        </p:nvSpPr>
        <p:spPr bwMode="auto">
          <a:xfrm>
            <a:off x="4068763" y="5778500"/>
            <a:ext cx="250825" cy="187325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10">
            <a:extLst>
              <a:ext uri="{FF2B5EF4-FFF2-40B4-BE49-F238E27FC236}">
                <a16:creationId xmlns:a16="http://schemas.microsoft.com/office/drawing/2014/main" id="{248F1E76-1C2D-CC39-AF03-510CF15AA7EF}"/>
              </a:ext>
            </a:extLst>
          </p:cNvPr>
          <p:cNvSpPr>
            <a:spLocks/>
          </p:cNvSpPr>
          <p:nvPr>
            <p:custDataLst>
              <p:tags r:id="rId45"/>
            </p:custDataLst>
          </p:nvPr>
        </p:nvSpPr>
        <p:spPr bwMode="auto">
          <a:xfrm>
            <a:off x="4841875" y="5778500"/>
            <a:ext cx="250825" cy="187325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1">
            <a:extLst>
              <a:ext uri="{FF2B5EF4-FFF2-40B4-BE49-F238E27FC236}">
                <a16:creationId xmlns:a16="http://schemas.microsoft.com/office/drawing/2014/main" id="{43F88573-7136-B57B-D320-B85721E38AD5}"/>
              </a:ext>
            </a:extLst>
          </p:cNvPr>
          <p:cNvSpPr>
            <a:spLocks/>
          </p:cNvSpPr>
          <p:nvPr>
            <p:custDataLst>
              <p:tags r:id="rId46"/>
            </p:custDataLst>
          </p:nvPr>
        </p:nvSpPr>
        <p:spPr bwMode="auto">
          <a:xfrm>
            <a:off x="3633788" y="5773738"/>
            <a:ext cx="333375" cy="2127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fld id="{07028A10-4DC0-4EB3-B377-522D24522D91}" type="datetime'''B''''''''''U1''''''''''''''''''''''''''''''''''''''''''''''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>
                <a:spcBef>
                  <a:spcPct val="0"/>
                </a:spcBef>
                <a:spcAft>
                  <a:spcPct val="0"/>
                </a:spcAft>
              </a:pPr>
              <a:t>BU1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4" name="Rectangle 26">
            <a:extLst>
              <a:ext uri="{FF2B5EF4-FFF2-40B4-BE49-F238E27FC236}">
                <a16:creationId xmlns:a16="http://schemas.microsoft.com/office/drawing/2014/main" id="{DE2B3C3E-29CB-E66C-E724-B0CB6C17A435}"/>
              </a:ext>
            </a:extLst>
          </p:cNvPr>
          <p:cNvSpPr>
            <a:spLocks/>
          </p:cNvSpPr>
          <p:nvPr>
            <p:custDataLst>
              <p:tags r:id="rId47"/>
            </p:custDataLst>
          </p:nvPr>
        </p:nvSpPr>
        <p:spPr bwMode="auto">
          <a:xfrm>
            <a:off x="4370387" y="5773738"/>
            <a:ext cx="369888" cy="2127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fld id="{FF9FCBA8-48E6-4D7C-AD27-F9568F1B0B17}" type="datetime'''''''''''''''''''''''B''''''U''''''''''2''''''''''''''''''''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>
                <a:spcBef>
                  <a:spcPct val="0"/>
                </a:spcBef>
                <a:spcAft>
                  <a:spcPct val="0"/>
                </a:spcAft>
              </a:pPr>
              <a:t>BU2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5" name="Rectangle 3">
            <a:extLst>
              <a:ext uri="{FF2B5EF4-FFF2-40B4-BE49-F238E27FC236}">
                <a16:creationId xmlns:a16="http://schemas.microsoft.com/office/drawing/2014/main" id="{43EFEC97-2CD5-69DA-28A0-60710939D895}"/>
              </a:ext>
            </a:extLst>
          </p:cNvPr>
          <p:cNvSpPr>
            <a:spLocks/>
          </p:cNvSpPr>
          <p:nvPr>
            <p:custDataLst>
              <p:tags r:id="rId48"/>
            </p:custDataLst>
          </p:nvPr>
        </p:nvSpPr>
        <p:spPr bwMode="auto">
          <a:xfrm>
            <a:off x="5143500" y="5773738"/>
            <a:ext cx="541338" cy="2127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fld id="{47D6A284-C9E4-46A7-8BED-A1121107C9D5}" type="datetime'''T''''o''t''''''''''''''''a''''''''''''''''''l''s''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>
                <a:spcBef>
                  <a:spcPct val="0"/>
                </a:spcBef>
                <a:spcAft>
                  <a:spcPct val="0"/>
                </a:spcAft>
              </a:pPr>
              <a:t>Totals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" name="Text Placeholder 15">
            <a:extLst>
              <a:ext uri="{FF2B5EF4-FFF2-40B4-BE49-F238E27FC236}">
                <a16:creationId xmlns:a16="http://schemas.microsoft.com/office/drawing/2014/main" id="{D7B9F4C2-52EE-2285-D021-3C28C059664A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3361498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think-cell, chart, charts, graph, graphs, comment</a:t>
            </a:r>
          </a:p>
        </p:txBody>
      </p:sp>
      <p:sp>
        <p:nvSpPr>
          <p:cNvPr id="86" name="Rechteck 137">
            <a:extLst>
              <a:ext uri="{FF2B5EF4-FFF2-40B4-BE49-F238E27FC236}">
                <a16:creationId xmlns:a16="http://schemas.microsoft.com/office/drawing/2014/main" id="{4D148801-5370-909E-CE3A-EB7298CEDD12}"/>
              </a:ext>
            </a:extLst>
          </p:cNvPr>
          <p:cNvSpPr>
            <a:spLocks/>
          </p:cNvSpPr>
          <p:nvPr/>
        </p:nvSpPr>
        <p:spPr>
          <a:xfrm>
            <a:off x="8454706" y="1809132"/>
            <a:ext cx="3365819" cy="424876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0" rtlCol="0" anchor="t"/>
          <a:lstStyle/>
          <a:p>
            <a:pPr>
              <a:spcAft>
                <a:spcPts val="1200"/>
              </a:spcAft>
              <a:buClr>
                <a:srgbClr val="000000"/>
              </a:buClr>
            </a:pPr>
            <a:r>
              <a:rPr lang="en-US" sz="1400" b="1">
                <a:solidFill>
                  <a:schemeClr val="accent1"/>
                </a:solidFill>
                <a:sym typeface="Futura"/>
              </a:rPr>
              <a:t>Insert your desired text</a:t>
            </a: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0000"/>
                </a:solidFill>
                <a:sym typeface="Futura"/>
              </a:rPr>
              <a:t>Lorem ipsum dolor sit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amet</a:t>
            </a:r>
            <a:endParaRPr lang="en-US" sz="1400">
              <a:solidFill>
                <a:srgbClr val="000000"/>
              </a:solidFill>
              <a:sym typeface="Futura"/>
            </a:endParaRP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0000"/>
                </a:solidFill>
                <a:sym typeface="Futura"/>
              </a:rPr>
              <a:t>Ut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enim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ad minim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veniam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</a:t>
            </a: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0000"/>
                </a:solidFill>
                <a:sym typeface="Futura"/>
              </a:rPr>
              <a:t>Quis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nostrud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exercitation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ullamco</a:t>
            </a:r>
            <a:endParaRPr lang="en-US" sz="1400">
              <a:solidFill>
                <a:srgbClr val="000000"/>
              </a:solidFill>
              <a:sym typeface="Futura"/>
            </a:endParaRPr>
          </a:p>
          <a:p>
            <a:pPr>
              <a:buClr>
                <a:srgbClr val="000000"/>
              </a:buClr>
            </a:pPr>
            <a:endParaRPr lang="en-US" sz="1400" b="1">
              <a:solidFill>
                <a:schemeClr val="accent1"/>
              </a:solidFill>
              <a:sym typeface="Futura"/>
            </a:endParaRPr>
          </a:p>
        </p:txBody>
      </p:sp>
      <p:grpSp>
        <p:nvGrpSpPr>
          <p:cNvPr id="87" name="tc_columnheader">
            <a:extLst>
              <a:ext uri="{FF2B5EF4-FFF2-40B4-BE49-F238E27FC236}">
                <a16:creationId xmlns:a16="http://schemas.microsoft.com/office/drawing/2014/main" id="{114F14B8-1658-99B4-4356-23FE5C38888E}"/>
              </a:ext>
            </a:extLst>
          </p:cNvPr>
          <p:cNvGrpSpPr/>
          <p:nvPr/>
        </p:nvGrpSpPr>
        <p:grpSpPr>
          <a:xfrm>
            <a:off x="407987" y="1526560"/>
            <a:ext cx="7745413" cy="282573"/>
            <a:chOff x="407988" y="1526560"/>
            <a:chExt cx="5576400" cy="282573"/>
          </a:xfrm>
        </p:grpSpPr>
        <p:sp>
          <p:nvSpPr>
            <p:cNvPr id="88" name="tc_columnhead">
              <a:extLst>
                <a:ext uri="{FF2B5EF4-FFF2-40B4-BE49-F238E27FC236}">
                  <a16:creationId xmlns:a16="http://schemas.microsoft.com/office/drawing/2014/main" id="{CCEB7BD3-93AF-227F-ABB3-3ED4CFC7EFDB}"/>
                </a:ext>
              </a:extLst>
            </p:cNvPr>
            <p:cNvSpPr txBox="1">
              <a:spLocks/>
            </p:cNvSpPr>
            <p:nvPr/>
          </p:nvSpPr>
          <p:spPr>
            <a:xfrm>
              <a:off x="407988" y="1526560"/>
              <a:ext cx="5576400" cy="282573"/>
            </a:xfrm>
            <a:prstGeom prst="leftRightArrow">
              <a:avLst>
                <a:gd name="adj1" fmla="val 100000"/>
                <a:gd name="adj2" fmla="val 0"/>
              </a:avLst>
            </a:prstGeom>
          </p:spPr>
          <p:txBody>
            <a:bodyPr vert="horz" wrap="square" lIns="0" tIns="0" rIns="0" bIns="36000" rtlCol="0" anchor="b">
              <a:sp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None/>
                <a:defRPr sz="1800" b="1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1pPr>
              <a:lvl2pPr marL="466725" indent="-22225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20725" indent="-21748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00113" indent="-193675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136650" indent="-18573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a-DK" sz="1600" b="0">
                  <a:solidFill>
                    <a:schemeClr val="tx1"/>
                  </a:solidFill>
                </a:rPr>
                <a:t>Insert chart title here</a:t>
              </a:r>
              <a:endParaRPr lang="en-US" sz="1600" b="0">
                <a:solidFill>
                  <a:schemeClr val="tx1"/>
                </a:solidFill>
              </a:endParaRPr>
            </a:p>
          </p:txBody>
        </p:sp>
        <p:cxnSp>
          <p:nvCxnSpPr>
            <p:cNvPr id="89" name="tc_columnheadline">
              <a:extLst>
                <a:ext uri="{FF2B5EF4-FFF2-40B4-BE49-F238E27FC236}">
                  <a16:creationId xmlns:a16="http://schemas.microsoft.com/office/drawing/2014/main" id="{4613BC13-48DD-3935-DCC0-B1D863A9159C}"/>
                </a:ext>
              </a:extLst>
            </p:cNvPr>
            <p:cNvCxnSpPr>
              <a:cxnSpLocks/>
              <a:stCxn id="88" idx="4"/>
              <a:endCxn id="88" idx="6"/>
            </p:cNvCxnSpPr>
            <p:nvPr/>
          </p:nvCxnSpPr>
          <p:spPr>
            <a:xfrm>
              <a:off x="407988" y="1809133"/>
              <a:ext cx="5576400" cy="0"/>
            </a:xfrm>
            <a:prstGeom prst="line">
              <a:avLst/>
            </a:prstGeom>
            <a:ln w="63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tc_columnheader">
            <a:extLst>
              <a:ext uri="{FF2B5EF4-FFF2-40B4-BE49-F238E27FC236}">
                <a16:creationId xmlns:a16="http://schemas.microsoft.com/office/drawing/2014/main" id="{3D76FAEC-E7D8-E293-37A0-386C7C43BBCC}"/>
              </a:ext>
            </a:extLst>
          </p:cNvPr>
          <p:cNvGrpSpPr/>
          <p:nvPr/>
        </p:nvGrpSpPr>
        <p:grpSpPr>
          <a:xfrm>
            <a:off x="8454707" y="1526560"/>
            <a:ext cx="3365818" cy="282573"/>
            <a:chOff x="407988" y="1526560"/>
            <a:chExt cx="5576400" cy="282573"/>
          </a:xfrm>
        </p:grpSpPr>
        <p:sp>
          <p:nvSpPr>
            <p:cNvPr id="91" name="tc_columnhead">
              <a:extLst>
                <a:ext uri="{FF2B5EF4-FFF2-40B4-BE49-F238E27FC236}">
                  <a16:creationId xmlns:a16="http://schemas.microsoft.com/office/drawing/2014/main" id="{E7F61F30-9DA9-E1BA-B35F-025C549996B8}"/>
                </a:ext>
              </a:extLst>
            </p:cNvPr>
            <p:cNvSpPr txBox="1">
              <a:spLocks/>
            </p:cNvSpPr>
            <p:nvPr/>
          </p:nvSpPr>
          <p:spPr>
            <a:xfrm>
              <a:off x="407988" y="1526560"/>
              <a:ext cx="5576400" cy="282573"/>
            </a:xfrm>
            <a:prstGeom prst="leftRightArrow">
              <a:avLst>
                <a:gd name="adj1" fmla="val 100000"/>
                <a:gd name="adj2" fmla="val 0"/>
              </a:avLst>
            </a:prstGeom>
          </p:spPr>
          <p:txBody>
            <a:bodyPr vert="horz" wrap="square" lIns="0" tIns="0" rIns="0" bIns="36000" rtlCol="0" anchor="b">
              <a:sp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None/>
                <a:defRPr sz="1800" b="1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1pPr>
              <a:lvl2pPr marL="466725" indent="-22225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20725" indent="-21748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00113" indent="-193675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136650" indent="-18573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b="0">
                  <a:solidFill>
                    <a:schemeClr val="tx1"/>
                  </a:solidFill>
                </a:rPr>
                <a:t>Comments</a:t>
              </a:r>
            </a:p>
          </p:txBody>
        </p:sp>
        <p:cxnSp>
          <p:nvCxnSpPr>
            <p:cNvPr id="92" name="tc_columnheadline">
              <a:extLst>
                <a:ext uri="{FF2B5EF4-FFF2-40B4-BE49-F238E27FC236}">
                  <a16:creationId xmlns:a16="http://schemas.microsoft.com/office/drawing/2014/main" id="{D1E33D48-8578-AF87-92B1-EA0421B0327E}"/>
                </a:ext>
              </a:extLst>
            </p:cNvPr>
            <p:cNvCxnSpPr>
              <a:cxnSpLocks/>
              <a:stCxn id="91" idx="4"/>
              <a:endCxn id="91" idx="6"/>
            </p:cNvCxnSpPr>
            <p:nvPr/>
          </p:nvCxnSpPr>
          <p:spPr>
            <a:xfrm>
              <a:off x="407988" y="1809133"/>
              <a:ext cx="5576400" cy="0"/>
            </a:xfrm>
            <a:prstGeom prst="line">
              <a:avLst/>
            </a:prstGeom>
            <a:ln w="63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18">
            <a:extLst>
              <a:ext uri="{FF2B5EF4-FFF2-40B4-BE49-F238E27FC236}">
                <a16:creationId xmlns:a16="http://schemas.microsoft.com/office/drawing/2014/main" id="{D6D1D670-68B5-F87A-25DF-8A50B08495C0}"/>
              </a:ext>
            </a:extLst>
          </p:cNvPr>
          <p:cNvSpPr>
            <a:spLocks/>
          </p:cNvSpPr>
          <p:nvPr/>
        </p:nvSpPr>
        <p:spPr>
          <a:xfrm>
            <a:off x="8811106" y="-805994"/>
            <a:ext cx="4575600" cy="136536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1524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6000" rIns="72000" bIns="36000" rtlCol="0" anchor="b">
            <a:spAutoFit/>
          </a:bodyPr>
          <a:lstStyle/>
          <a:p>
            <a:r>
              <a:rPr lang="en-US" sz="1200" u="sng">
                <a:solidFill>
                  <a:schemeClr val="tx1"/>
                </a:solidFill>
              </a:rPr>
              <a:t>This slide contains a </a:t>
            </a:r>
            <a:r>
              <a:rPr lang="en-US" sz="1200" b="1" u="sng">
                <a:solidFill>
                  <a:schemeClr val="tx1"/>
                </a:solidFill>
              </a:rPr>
              <a:t>think-cell chart</a:t>
            </a:r>
            <a:r>
              <a:rPr lang="en-US" sz="1200" u="sng">
                <a:solidFill>
                  <a:schemeClr val="tx1"/>
                </a:solidFill>
              </a:rPr>
              <a:t>.</a:t>
            </a:r>
            <a:endParaRPr lang="en-US" sz="1200" u="sng">
              <a:solidFill>
                <a:schemeClr val="tx1"/>
              </a:solidFill>
              <a:cs typeface="Arial"/>
            </a:endParaRP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tx1"/>
                </a:solidFill>
              </a:rPr>
              <a:t>To</a:t>
            </a:r>
            <a:r>
              <a:rPr lang="en-US" sz="1200" b="1">
                <a:solidFill>
                  <a:schemeClr val="tx1"/>
                </a:solidFill>
              </a:rPr>
              <a:t> open the chart's internal datasheet</a:t>
            </a:r>
            <a:r>
              <a:rPr lang="en-US" sz="1200">
                <a:solidFill>
                  <a:schemeClr val="tx1"/>
                </a:solidFill>
              </a:rPr>
              <a:t>, double-click</a:t>
            </a:r>
            <a:r>
              <a:rPr lang="en-US" sz="1200" b="1">
                <a:solidFill>
                  <a:schemeClr val="tx1"/>
                </a:solidFill>
              </a:rPr>
              <a:t> </a:t>
            </a:r>
            <a:r>
              <a:rPr lang="en-US" sz="1200">
                <a:solidFill>
                  <a:schemeClr val="tx1"/>
                </a:solidFill>
              </a:rPr>
              <a:t>any empty space in the chart.</a:t>
            </a:r>
            <a:endParaRPr lang="en-US" sz="1200">
              <a:solidFill>
                <a:schemeClr val="tx1"/>
              </a:solidFill>
              <a:cs typeface="Arial"/>
            </a:endParaRPr>
          </a:p>
          <a:p>
            <a:pPr marL="88900" indent="-88900">
              <a:buFont typeface="Arial,Sans-Serif" panose="020B0604020202020204" pitchFamily="34" charset="0"/>
              <a:buChar char="•"/>
            </a:pPr>
            <a:r>
              <a:rPr lang="en-US" sz="1200">
                <a:solidFill>
                  <a:schemeClr val="tx1"/>
                </a:solidFill>
              </a:rPr>
              <a:t>To </a:t>
            </a:r>
            <a:r>
              <a:rPr lang="en-US" sz="1200" b="1">
                <a:solidFill>
                  <a:schemeClr val="tx1"/>
                </a:solidFill>
              </a:rPr>
              <a:t>add annotations </a:t>
            </a:r>
            <a:r>
              <a:rPr lang="en-US" sz="1200">
                <a:solidFill>
                  <a:schemeClr val="tx1"/>
                </a:solidFill>
              </a:rPr>
              <a:t>(e.g., labels),</a:t>
            </a:r>
            <a:r>
              <a:rPr lang="en-US" sz="1200" b="1">
                <a:solidFill>
                  <a:schemeClr val="tx1"/>
                </a:solidFill>
              </a:rPr>
              <a:t> </a:t>
            </a:r>
            <a:r>
              <a:rPr lang="en-US" sz="1200">
                <a:solidFill>
                  <a:schemeClr val="tx1"/>
                </a:solidFill>
              </a:rPr>
              <a:t>right-click the chart or a chart feature to open the context menu.</a:t>
            </a:r>
            <a:endParaRPr lang="en-US" sz="1200">
              <a:solidFill>
                <a:schemeClr val="tx1"/>
              </a:solidFill>
              <a:cs typeface="Arial"/>
            </a:endParaRP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tx1"/>
                </a:solidFill>
              </a:rPr>
              <a:t>To </a:t>
            </a:r>
            <a:r>
              <a:rPr lang="en-US" sz="1200" b="1">
                <a:solidFill>
                  <a:schemeClr val="tx1"/>
                </a:solidFill>
              </a:rPr>
              <a:t>change the style and formatting</a:t>
            </a:r>
            <a:r>
              <a:rPr lang="en-US" sz="1200">
                <a:solidFill>
                  <a:schemeClr val="tx1"/>
                </a:solidFill>
              </a:rPr>
              <a:t> of the chart or a feature,</a:t>
            </a:r>
            <a:r>
              <a:rPr lang="en-US" sz="1200" b="1">
                <a:solidFill>
                  <a:schemeClr val="tx1"/>
                </a:solidFill>
              </a:rPr>
              <a:t> </a:t>
            </a:r>
            <a:r>
              <a:rPr lang="en-US" sz="1200">
                <a:solidFill>
                  <a:schemeClr val="tx1"/>
                </a:solidFill>
              </a:rPr>
              <a:t>click the chart or feature to open the mini toolbar.</a:t>
            </a:r>
            <a:endParaRPr lang="en-US" sz="1200">
              <a:solidFill>
                <a:schemeClr val="tx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7609643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GRUNT-HP-YDH21T" val="pQAAAA=="/>
  <p:tag name="THINKCELLUNDODONOTDELETE" val="0"/>
  <p:tag name="THINKCELLPRESENTATIONDONOTDELETE" val="&lt;?xml version=&quot;1.0&quot; encoding=&quot;UTF-16&quot; standalone=&quot;yes&quot;?&gt;&lt;root reqver=&quot;28224&quot;&gt;&lt;version val=&quot;355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 %1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18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rdGCpjYDZIvBg3apBb6vw"/>
</p:tagLst>
</file>

<file path=ppt/tags/tag19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e1JaVWzFDoZRUsWz.zcJQ"/>
</p:tagLst>
</file>

<file path=ppt/tags/tag19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ZpyV2byC0L1t3HfMb9AKQ"/>
</p:tagLst>
</file>

<file path=ppt/tags/tag19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3a0gcfWxUKnZQryvzKFxg"/>
</p:tagLst>
</file>

<file path=ppt/tags/tag19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vG8c57KGSSyg4sz3.9hLQ"/>
</p:tagLst>
</file>

<file path=ppt/tags/tag19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8iP_Dh_An8C2NE9D3Mgxg"/>
</p:tagLst>
</file>

<file path=ppt/tags/tag19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3b.vPiW7h2hbLtQlDljIg"/>
</p:tagLst>
</file>

<file path=ppt/tags/tag19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7Jnq3E4m5kVoMvopzM2ug"/>
</p:tagLst>
</file>

<file path=ppt/tags/tag19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zQOXWDyv5ODh_IKbgo0oQ"/>
</p:tagLst>
</file>

<file path=ppt/tags/tag19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SLViuU371biU1om4f3vrg"/>
</p:tagLst>
</file>

<file path=ppt/tags/tag19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27VWsRYOLVYIjMq4Hl5XA"/>
</p:tagLst>
</file>

<file path=ppt/tags/tag19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WKDyYgVe0gGRTdxaUMbnA"/>
</p:tagLst>
</file>

<file path=ppt/tags/tag19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DOsFdFvrV3_0kS2mdRvGw"/>
</p:tagLst>
</file>

<file path=ppt/tags/tag19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toxNuWa1oSGmEKjTKnfmA"/>
</p:tagLst>
</file>

<file path=ppt/tags/tag19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x0w4Z9vr2s.0lZQZ_GEwA"/>
</p:tagLst>
</file>

<file path=ppt/tags/tag19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jde.etPiXHNQs2MAAAggA"/>
</p:tagLst>
</file>

<file path=ppt/tags/tag19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LFdhhf4SoXc1gdJqfScqQ"/>
</p:tagLst>
</file>

<file path=ppt/tags/tag19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C8vIJMYXVhZqTgv6XDmCw"/>
</p:tagLst>
</file>

<file path=ppt/tags/tag19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4N_8vFCKyVYROh3YU6zZQ"/>
</p:tagLst>
</file>

<file path=ppt/tags/tag19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n4O4LDT.qUFAk4oOR_VfA"/>
</p:tagLst>
</file>

<file path=ppt/tags/tag19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oDW5d3KhvAQnno7hldlnA"/>
</p:tagLst>
</file>

<file path=ppt/tags/tag19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6g.Fl8TAZhltWDA0bU9jA"/>
</p:tagLst>
</file>

<file path=ppt/tags/tag19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cw__zq98btfO5y3oC6fvw"/>
</p:tagLst>
</file>

<file path=ppt/tags/tag19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edB2LPV8_r2.krV0LMmaw"/>
</p:tagLst>
</file>

<file path=ppt/tags/tag19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m5R.ELaoM0oOSKY7iFYoQ"/>
</p:tagLst>
</file>

<file path=ppt/tags/tag19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68i4vLkpPLVHXGu.uRqLw"/>
</p:tagLst>
</file>

<file path=ppt/tags/tag19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JSx93ZVcV06Y.yBy4HPBg"/>
</p:tagLst>
</file>

<file path=ppt/tags/tag19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1P1D6OUicOYbUsdCx51GA"/>
</p:tagLst>
</file>

<file path=ppt/tags/tag19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9eQzGhYLxcAsHDrCJLlDA"/>
</p:tagLst>
</file>

<file path=ppt/tags/tag19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a4V5giDbKNrX_yuY_aqZw"/>
</p:tagLst>
</file>

<file path=ppt/tags/tag19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ghubKyR.KJOokP2wAwNEw"/>
</p:tagLst>
</file>

<file path=ppt/tags/tag19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LiBeZTFVhpa9T3buibFNg"/>
</p:tagLst>
</file>

<file path=ppt/tags/tag19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WZHWfJP2pSnqWSq_MrL6g"/>
</p:tagLst>
</file>

<file path=ppt/tags/tag19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be2xeaDXyvem8v96OAKuA"/>
</p:tagLst>
</file>

<file path=ppt/tags/tag19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Z8v1whwZ8CO2Y2a13CGug"/>
</p:tagLst>
</file>

<file path=ppt/tags/tag19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dO_cc52C_QV7.sNjxME8w"/>
</p:tagLst>
</file>

<file path=ppt/tags/tag19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pDn_MvxsTTgd625FCgb8g"/>
</p:tagLst>
</file>

<file path=ppt/tags/tag19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8VM0u3hO71uPH63gY3t4Q"/>
</p:tagLst>
</file>

<file path=ppt/tags/tag19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OBdElpxSnfRTw0g6cpzEQ"/>
</p:tagLst>
</file>

<file path=ppt/tags/tag19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WBuarNRoDJ1BfyAISO6vQ"/>
</p:tagLst>
</file>

<file path=ppt/tags/tag19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uvP2ubAAwA0yQYIJxURag"/>
</p:tagLst>
</file>

<file path=ppt/tags/tag19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S68rGO7qyRf5g2kLd2KVQ"/>
</p:tagLst>
</file>

<file path=ppt/tags/tag19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UbrmvgTxRJWXfB.LxKA6w"/>
</p:tagLst>
</file>

<file path=ppt/tags/tag19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HLcUv_h.8VNA.mYUgjmug"/>
</p:tagLst>
</file>

<file path=ppt/tags/tag19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hqkKF5UjCNHBb0e8THb1Q"/>
</p:tagLst>
</file>

<file path=ppt/tags/tag19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4vFAXKwBSi8bHpk2rLn9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&#65279;<?xml version="1.0" encoding="utf-8"?><Relationships xmlns="http://schemas.openxmlformats.org/package/2006/relationships"><Relationship Type="http://schemas.openxmlformats.org/officeDocument/2006/relationships/customXmlProps" Target="/customXml/itemProps1.xml" Id="rId1" /></Relationships>
</file>

<file path=customXml/_rels/item2.xml.rels>&#65279;<?xml version="1.0" encoding="utf-8"?><Relationships xmlns="http://schemas.openxmlformats.org/package/2006/relationships"><Relationship Type="http://schemas.openxmlformats.org/officeDocument/2006/relationships/customXmlProps" Target="/customXml/itemProps2.xml" Id="rId1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d700bd-da09-4649-9444-0dda6d878ea0">
      <Terms xmlns="http://schemas.microsoft.com/office/infopath/2007/PartnerControls"/>
    </lcf76f155ced4ddcb4097134ff3c332f>
    <TaxCatchAll xmlns="864686ff-c528-4121-8c14-dfe2dfe54fd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A828D669A945A665683A6A0700C6" ma:contentTypeVersion="16" ma:contentTypeDescription="Create a new document." ma:contentTypeScope="" ma:versionID="3689712686b1536c59bae695a2aec147">
  <xsd:schema xmlns:xsd="http://www.w3.org/2001/XMLSchema" xmlns:xs="http://www.w3.org/2001/XMLSchema" xmlns:p="http://schemas.microsoft.com/office/2006/metadata/properties" xmlns:ns2="6dd700bd-da09-4649-9444-0dda6d878ea0" xmlns:ns3="864686ff-c528-4121-8c14-dfe2dfe54fd3" targetNamespace="http://schemas.microsoft.com/office/2006/metadata/properties" ma:root="true" ma:fieldsID="b09bedee47c1608be4bb72120d99801d" ns2:_="" ns3:_="">
    <xsd:import namespace="6dd700bd-da09-4649-9444-0dda6d878ea0"/>
    <xsd:import namespace="864686ff-c528-4121-8c14-dfe2dfe54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00bd-da09-4649-9444-0dda6d878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86ff-c528-4121-8c14-dfe2dfe54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5ba9f0-7af7-415e-a485-bfde88f13ed4}" ma:internalName="TaxCatchAll" ma:showField="CatchAllData" ma:web="864686ff-c528-4121-8c14-dfe2dfe54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B317A9-6803-48C9-9473-817C969622FE}">
  <ds:schemaRefs>
    <ds:schemaRef ds:uri="http://schemas.microsoft.com/office/2006/documentManagement/types"/>
    <ds:schemaRef ds:uri="http://purl.org/dc/elements/1.1/"/>
    <ds:schemaRef ds:uri="http://purl.org/dc/dcmitype/"/>
    <ds:schemaRef ds:uri="6dd700bd-da09-4649-9444-0dda6d878ea0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4686ff-c528-4121-8c14-dfe2dfe54fd3"/>
  </ds:schemaRefs>
</ds:datastoreItem>
</file>

<file path=customXml/itemProps2.xml><?xml version="1.0" encoding="utf-8"?>
<ds:datastoreItem xmlns:ds="http://schemas.openxmlformats.org/officeDocument/2006/customXml" ds:itemID="{343A29A7-6CC8-4547-B6F1-D3AFCBF90A13}">
  <ds:schemaRefs>
    <ds:schemaRef ds:uri="6dd700bd-da09-4649-9444-0dda6d878ea0"/>
    <ds:schemaRef ds:uri="864686ff-c528-4121-8c14-dfe2dfe54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24183</Words>
  <Application>Microsoft Office PowerPoint</Application>
  <PresentationFormat>宽屏</PresentationFormat>
  <Paragraphs>5454</Paragraphs>
  <Slides>250</Slides>
  <Notes>250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250</vt:i4>
      </vt:variant>
    </vt:vector>
  </HeadingPairs>
  <TitlesOfParts>
    <vt:vector size="268" baseType="lpstr">
      <vt:lpstr>Arial,Sans-Serif</vt:lpstr>
      <vt:lpstr>Avenir Next</vt:lpstr>
      <vt:lpstr>Gill Sans</vt:lpstr>
      <vt:lpstr>Helvetica Neue Light</vt:lpstr>
      <vt:lpstr>理想品牌字体 2022</vt:lpstr>
      <vt:lpstr>Arial</vt:lpstr>
      <vt:lpstr>Calibri</vt:lpstr>
      <vt:lpstr>Lato Light</vt:lpstr>
      <vt:lpstr>Montserrat</vt:lpstr>
      <vt:lpstr>Montserrat ExtraBold</vt:lpstr>
      <vt:lpstr>Segoe UI</vt:lpstr>
      <vt:lpstr>Symbol</vt:lpstr>
      <vt:lpstr>Trebuchet MS</vt:lpstr>
      <vt:lpstr>Verdana</vt:lpstr>
      <vt:lpstr>Wingdings</vt:lpstr>
      <vt:lpstr>Wingdings 2</vt:lpstr>
      <vt:lpstr>BCG Grid 16:9</vt:lpstr>
      <vt:lpstr>think-cell 幻灯片</vt:lpstr>
      <vt:lpstr>Agenda I</vt:lpstr>
      <vt:lpstr>Agenda II</vt:lpstr>
      <vt:lpstr>Agenda III</vt:lpstr>
      <vt:lpstr>Agenda with icons</vt:lpstr>
      <vt:lpstr>Table of contents</vt:lpstr>
      <vt:lpstr>Table of contents, clustered</vt:lpstr>
      <vt:lpstr>Schedule I</vt:lpstr>
      <vt:lpstr>Schedule II</vt:lpstr>
      <vt:lpstr>Schedule III</vt:lpstr>
      <vt:lpstr>Schedule IV</vt:lpstr>
      <vt:lpstr>Dashboard schedule </vt:lpstr>
      <vt:lpstr>Dashboard</vt:lpstr>
      <vt:lpstr>Traffic light dashboard</vt:lpstr>
      <vt:lpstr>Management summary</vt:lpstr>
      <vt:lpstr>Innovative power</vt:lpstr>
      <vt:lpstr>Stats dashboard</vt:lpstr>
      <vt:lpstr>Funnel I</vt:lpstr>
      <vt:lpstr>Funnel II</vt:lpstr>
      <vt:lpstr>Funnel III</vt:lpstr>
      <vt:lpstr>Funnel, horizontal I</vt:lpstr>
      <vt:lpstr>Funnel, horizontal II</vt:lpstr>
      <vt:lpstr>Funnel dashboard</vt:lpstr>
      <vt:lpstr>Simple organigram</vt:lpstr>
      <vt:lpstr>Organigram, clustered I</vt:lpstr>
      <vt:lpstr>Organigram, clustered II</vt:lpstr>
      <vt:lpstr>Organigram, clustered III</vt:lpstr>
      <vt:lpstr>Monopoly-box organigram</vt:lpstr>
      <vt:lpstr>Decision tree</vt:lpstr>
      <vt:lpstr>Hierarchy tree I</vt:lpstr>
      <vt:lpstr>Hierarchy tree II</vt:lpstr>
      <vt:lpstr>Problem tree</vt:lpstr>
      <vt:lpstr>3D pyramid with three layers</vt:lpstr>
      <vt:lpstr>3D pyramid with four layers</vt:lpstr>
      <vt:lpstr>Pyramid with four layers</vt:lpstr>
      <vt:lpstr>Pyramid with six layers</vt:lpstr>
      <vt:lpstr>Pyramid with five layers, cropped</vt:lpstr>
      <vt:lpstr>Ziggurat diagram</vt:lpstr>
      <vt:lpstr>Triangles with text</vt:lpstr>
      <vt:lpstr>Five layers with text I</vt:lpstr>
      <vt:lpstr>Five layers with text II</vt:lpstr>
      <vt:lpstr>Three core elements I</vt:lpstr>
      <vt:lpstr>Three core elements II</vt:lpstr>
      <vt:lpstr>Sunburst diagram, illustrative</vt:lpstr>
      <vt:lpstr>Sunburst diagram, data-driven</vt:lpstr>
      <vt:lpstr>Spiderweb</vt:lpstr>
      <vt:lpstr>Intersection</vt:lpstr>
      <vt:lpstr>Common aspects</vt:lpstr>
      <vt:lpstr>Three important values</vt:lpstr>
      <vt:lpstr>Venn diagram</vt:lpstr>
      <vt:lpstr>Venn diagrams</vt:lpstr>
      <vt:lpstr>Target market</vt:lpstr>
      <vt:lpstr>Supply chain management</vt:lpstr>
      <vt:lpstr>Density</vt:lpstr>
      <vt:lpstr>100 people</vt:lpstr>
      <vt:lpstr>Quantity comparison</vt:lpstr>
      <vt:lpstr>Comparison of percentages</vt:lpstr>
      <vt:lpstr>Comparison of ring diagrams</vt:lpstr>
      <vt:lpstr>Comparison of ring diagrams with results</vt:lpstr>
      <vt:lpstr>Two barometers with text </vt:lpstr>
      <vt:lpstr>Goal</vt:lpstr>
      <vt:lpstr>Iceberg</vt:lpstr>
      <vt:lpstr>World map with text</vt:lpstr>
      <vt:lpstr>World map dashboard</vt:lpstr>
      <vt:lpstr>World map</vt:lpstr>
      <vt:lpstr>World map: North America</vt:lpstr>
      <vt:lpstr>World map: South America</vt:lpstr>
      <vt:lpstr>World map: Europe</vt:lpstr>
      <vt:lpstr>World map: Africa</vt:lpstr>
      <vt:lpstr>World map: Asia</vt:lpstr>
      <vt:lpstr>World map: Oceania</vt:lpstr>
      <vt:lpstr>Map: Australia</vt:lpstr>
      <vt:lpstr>Map: Brazil</vt:lpstr>
      <vt:lpstr>Map: Canada</vt:lpstr>
      <vt:lpstr>Map: China</vt:lpstr>
      <vt:lpstr>Map: France</vt:lpstr>
      <vt:lpstr>Map: Germany</vt:lpstr>
      <vt:lpstr>Map: India</vt:lpstr>
      <vt:lpstr>Map: Italy</vt:lpstr>
      <vt:lpstr>Map: Japan</vt:lpstr>
      <vt:lpstr>Map: Mexico</vt:lpstr>
      <vt:lpstr>Map: Russia</vt:lpstr>
      <vt:lpstr>Map: South Korea</vt:lpstr>
      <vt:lpstr>Map: Spain</vt:lpstr>
      <vt:lpstr>Map: United Kingdom</vt:lpstr>
      <vt:lpstr>Map: United States</vt:lpstr>
      <vt:lpstr>Matrix: Good, neutral, bad</vt:lpstr>
      <vt:lpstr>Matrix: Four blocks I</vt:lpstr>
      <vt:lpstr>Matrix: Four blocks II</vt:lpstr>
      <vt:lpstr>Matrix: Nine blocks</vt:lpstr>
      <vt:lpstr>Aspect matrix</vt:lpstr>
      <vt:lpstr>Icon matrix</vt:lpstr>
      <vt:lpstr>Process matrix</vt:lpstr>
      <vt:lpstr>Matrices with four areas</vt:lpstr>
      <vt:lpstr>SWOT analysis I</vt:lpstr>
      <vt:lpstr>SWOT analysis II</vt:lpstr>
      <vt:lpstr>SWOT analysis III</vt:lpstr>
      <vt:lpstr>SWOT analysis dashboard</vt:lpstr>
      <vt:lpstr>Honeycomb</vt:lpstr>
      <vt:lpstr>Puzzle</vt:lpstr>
      <vt:lpstr>Process puzzle</vt:lpstr>
      <vt:lpstr>Two obstacles</vt:lpstr>
      <vt:lpstr>Pillar text box</vt:lpstr>
      <vt:lpstr>Business model</vt:lpstr>
      <vt:lpstr>Pros and cons I</vt:lpstr>
      <vt:lpstr>Pros and cons II</vt:lpstr>
      <vt:lpstr>Pros and cons III</vt:lpstr>
      <vt:lpstr>Five steps </vt:lpstr>
      <vt:lpstr>Buildup</vt:lpstr>
      <vt:lpstr>Three stairs </vt:lpstr>
      <vt:lpstr>Ladder to goal I</vt:lpstr>
      <vt:lpstr>Ladder to goal II</vt:lpstr>
      <vt:lpstr>Four circular elements</vt:lpstr>
      <vt:lpstr>Radiate </vt:lpstr>
      <vt:lpstr>Mind map</vt:lpstr>
      <vt:lpstr>Circle with numbered text I</vt:lpstr>
      <vt:lpstr>Circle with numbered text II</vt:lpstr>
      <vt:lpstr>Process flow</vt:lpstr>
      <vt:lpstr>Process flow with swim lanes</vt:lpstr>
      <vt:lpstr>Process stages</vt:lpstr>
      <vt:lpstr>Infographic process I</vt:lpstr>
      <vt:lpstr>Infographic process II</vt:lpstr>
      <vt:lpstr>Infographic process III</vt:lpstr>
      <vt:lpstr>Infographic process IV</vt:lpstr>
      <vt:lpstr>Infographic process V</vt:lpstr>
      <vt:lpstr>Infographic process VI</vt:lpstr>
      <vt:lpstr>Infographic process VII</vt:lpstr>
      <vt:lpstr>Infographic process with highlight</vt:lpstr>
      <vt:lpstr>Infographic process with results</vt:lpstr>
      <vt:lpstr>Four steps</vt:lpstr>
      <vt:lpstr>Path</vt:lpstr>
      <vt:lpstr>Numbered process</vt:lpstr>
      <vt:lpstr>Circular ongoing sprint</vt:lpstr>
      <vt:lpstr>Circular sprint</vt:lpstr>
      <vt:lpstr>Circular text</vt:lpstr>
      <vt:lpstr>Circular text flow</vt:lpstr>
      <vt:lpstr>Process circle</vt:lpstr>
      <vt:lpstr>Four circle segments</vt:lpstr>
      <vt:lpstr>Six circle segments</vt:lpstr>
      <vt:lpstr>Value chain I</vt:lpstr>
      <vt:lpstr>Value chain II</vt:lpstr>
      <vt:lpstr>Value chain III</vt:lpstr>
      <vt:lpstr>Overlapping processes</vt:lpstr>
      <vt:lpstr>Customer journey</vt:lpstr>
      <vt:lpstr>Customer journey dashboard</vt:lpstr>
      <vt:lpstr>Plan</vt:lpstr>
      <vt:lpstr>Swim lane</vt:lpstr>
      <vt:lpstr>Swim lane, complex</vt:lpstr>
      <vt:lpstr>Influencing components</vt:lpstr>
      <vt:lpstr>Building blocks</vt:lpstr>
      <vt:lpstr>Cause and effect I</vt:lpstr>
      <vt:lpstr>Cause and effect II</vt:lpstr>
      <vt:lpstr>Cause and effect III</vt:lpstr>
      <vt:lpstr>Cause and effect IV</vt:lpstr>
      <vt:lpstr>Cause and effect V</vt:lpstr>
      <vt:lpstr>Cause and effect VI</vt:lpstr>
      <vt:lpstr>Phases/processes</vt:lpstr>
      <vt:lpstr>Circular arrows, cycles</vt:lpstr>
      <vt:lpstr>Circle segments I</vt:lpstr>
      <vt:lpstr>Circle segments II</vt:lpstr>
      <vt:lpstr>Quote I</vt:lpstr>
      <vt:lpstr>Quote II</vt:lpstr>
      <vt:lpstr>Six key messages and quotes</vt:lpstr>
      <vt:lpstr>Table with illustrated header</vt:lpstr>
      <vt:lpstr>Sectioned summary</vt:lpstr>
      <vt:lpstr>Table with four columns</vt:lpstr>
      <vt:lpstr>Table with five columns</vt:lpstr>
      <vt:lpstr>Table with five columns, no header</vt:lpstr>
      <vt:lpstr>Team slide with four members</vt:lpstr>
      <vt:lpstr>Team slide with four members and social media profiles I</vt:lpstr>
      <vt:lpstr>Team slide with two members and social media profiles II</vt:lpstr>
      <vt:lpstr>Team slide with three members and social media profiles III</vt:lpstr>
      <vt:lpstr>Team slide with four members and social media profiles IV</vt:lpstr>
      <vt:lpstr>Team slide with five members and social media profiles V</vt:lpstr>
      <vt:lpstr>Team slide with three profiles </vt:lpstr>
      <vt:lpstr>Six business cards</vt:lpstr>
      <vt:lpstr>Short personal profile</vt:lpstr>
      <vt:lpstr>Detailed personal profile</vt:lpstr>
      <vt:lpstr>Two text boxes with pictures</vt:lpstr>
      <vt:lpstr>Three text boxes with pictures</vt:lpstr>
      <vt:lpstr>Four text boxes with pictures</vt:lpstr>
      <vt:lpstr>Two text boxes with pictures, vertical</vt:lpstr>
      <vt:lpstr>Assessment</vt:lpstr>
      <vt:lpstr>Six building blocks II</vt:lpstr>
      <vt:lpstr>Six building blocks I</vt:lpstr>
      <vt:lpstr>Goals I</vt:lpstr>
      <vt:lpstr>Goals II</vt:lpstr>
      <vt:lpstr>Six objectives</vt:lpstr>
      <vt:lpstr>Matrix/prioritization: 2×2</vt:lpstr>
      <vt:lpstr>Matrix/prioritization: 2×3</vt:lpstr>
      <vt:lpstr>Three text boxes with enumeration</vt:lpstr>
      <vt:lpstr>Four text boxes with enumeration</vt:lpstr>
      <vt:lpstr>Annotations: CAGR arrow</vt:lpstr>
      <vt:lpstr>Annotations: Multiple CAGR arrows</vt:lpstr>
      <vt:lpstr>Annotations: Total difference arrow</vt:lpstr>
      <vt:lpstr>Annotations: Multiple total difference arrows</vt:lpstr>
      <vt:lpstr>Annotations: Level difference arrow</vt:lpstr>
      <vt:lpstr>Annotations: Baseline break</vt:lpstr>
      <vt:lpstr>Annotations: Value line</vt:lpstr>
      <vt:lpstr>Time series: Stacked column</vt:lpstr>
      <vt:lpstr>Composition: Stacked 100% column</vt:lpstr>
      <vt:lpstr>Item comparison: Clustered column</vt:lpstr>
      <vt:lpstr>Time series: Combination</vt:lpstr>
      <vt:lpstr>Stacked, 100%, clustered column</vt:lpstr>
      <vt:lpstr>Item comparison: Bar I</vt:lpstr>
      <vt:lpstr>Item comparison: Bar II</vt:lpstr>
      <vt:lpstr>Structure, composition: Stacked 100% bar</vt:lpstr>
      <vt:lpstr>Item comparison: Butterfly, tornado</vt:lpstr>
      <vt:lpstr>Time series: Line</vt:lpstr>
      <vt:lpstr>Time series: Combination</vt:lpstr>
      <vt:lpstr>Time series: Area</vt:lpstr>
      <vt:lpstr>Structure, composition: Area 100%</vt:lpstr>
      <vt:lpstr>Line, area, area 100%</vt:lpstr>
      <vt:lpstr>Item comparison: Football field</vt:lpstr>
      <vt:lpstr>Time series: Box and whisker, box plot</vt:lpstr>
      <vt:lpstr>Time series: Candlestick, stock price</vt:lpstr>
      <vt:lpstr>Structure, composition: Mekko (% axis)</vt:lpstr>
      <vt:lpstr>Item comparison: Mekko (unit axis)</vt:lpstr>
      <vt:lpstr>Structure, composition: Pie</vt:lpstr>
      <vt:lpstr>Structure, composition: Doughnut</vt:lpstr>
      <vt:lpstr>Structure, composition: Bar of pie</vt:lpstr>
      <vt:lpstr>Correlation: Scatter</vt:lpstr>
      <vt:lpstr>Item comparison: Bubble</vt:lpstr>
      <vt:lpstr>Timeline: Gantt I</vt:lpstr>
      <vt:lpstr>Timeline: Gantt II</vt:lpstr>
      <vt:lpstr>Timeline: Gantt III</vt:lpstr>
      <vt:lpstr>Contribution to change: Build-down waterfall</vt:lpstr>
      <vt:lpstr>Contribution to change: Build-up waterfall</vt:lpstr>
      <vt:lpstr>Comparison: Funnel, pipeline</vt:lpstr>
      <vt:lpstr>Timeline</vt:lpstr>
      <vt:lpstr>Historical timeline</vt:lpstr>
      <vt:lpstr>Timeline with slide transitions I</vt:lpstr>
      <vt:lpstr>Timeline with slide transitions II</vt:lpstr>
      <vt:lpstr>Timeline with slide transitions III</vt:lpstr>
      <vt:lpstr>Timeline with slide transitions, horizontal I</vt:lpstr>
      <vt:lpstr>Timeline with slide transitions, horizontal II</vt:lpstr>
      <vt:lpstr>Timeline with slide transitions, horizontal III</vt:lpstr>
      <vt:lpstr>Status timeline</vt:lpstr>
      <vt:lpstr>Arched timeline</vt:lpstr>
      <vt:lpstr>Milestones I</vt:lpstr>
      <vt:lpstr>Milestones II</vt:lpstr>
      <vt:lpstr>Road map</vt:lpstr>
      <vt:lpstr>Sprint planning</vt:lpstr>
      <vt:lpstr>Monthly dashboard calendar</vt:lpstr>
      <vt:lpstr>Weekly dashboard calendar</vt:lpstr>
      <vt:lpstr>Symbols</vt:lpstr>
      <vt:lpstr>Icons</vt:lpstr>
      <vt:lpstr>Puzzle pieces</vt:lpstr>
      <vt:lpstr>Gears</vt:lpstr>
      <vt:lpstr>Newsflash</vt:lpstr>
      <vt:lpstr>Newspaper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2025-07-15T06:08:17Z</dcterms:created>
  <dcterms:modified xsi:type="dcterms:W3CDTF">2025-08-06T09:30:37Z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