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2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39.xml" ContentType="application/vnd.openxmlformats-officedocument.presentationml.tags+xml"/>
  <Override PartName="/ppt/notesSlides/notesSlide22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12" r:id="rId23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29.xml" Id="rId23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9.xml.rels>&#65279;<?xml version="1.0" encoding="utf-8"?><Relationships xmlns="http://schemas.openxmlformats.org/package/2006/relationships"><Relationship Type="http://schemas.openxmlformats.org/officeDocument/2006/relationships/slide" Target="/ppt/slides/slide229.xml" Id="rId2" /><Relationship Type="http://schemas.openxmlformats.org/officeDocument/2006/relationships/notesMaster" Target="/ppt/notesMasters/notesMaster1.xml" Id="rId1" /></Relationship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72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39.xml" Id="rId2" /><Relationship Type="http://schemas.openxmlformats.org/officeDocument/2006/relationships/vmlDrawing" Target="/ppt/drawings/vmlDrawing23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33.bin" Id="rId5" /><Relationship Type="http://schemas.openxmlformats.org/officeDocument/2006/relationships/notesSlide" Target="/ppt/notesSlides/notesSlide229.xml" Id="rId4" /></Relationships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4966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</a:t>
            </a:r>
          </a:p>
        </p:txBody>
      </p: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63A2C289-857D-A35D-CB34-AABBA9FB9C92}"/>
              </a:ext>
            </a:extLst>
          </p:cNvPr>
          <p:cNvSpPr>
            <a:spLocks/>
          </p:cNvSpPr>
          <p:nvPr/>
        </p:nvSpPr>
        <p:spPr>
          <a:xfrm>
            <a:off x="0" y="3588645"/>
            <a:ext cx="11809413" cy="437948"/>
          </a:xfrm>
          <a:prstGeom prst="homePlat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" name="Gerade Verbindung 36">
            <a:extLst>
              <a:ext uri="{FF2B5EF4-FFF2-40B4-BE49-F238E27FC236}">
                <a16:creationId xmlns:a16="http://schemas.microsoft.com/office/drawing/2014/main" id="{288F6180-6EDC-0E1D-1621-CF6F84DD24AB}"/>
              </a:ext>
            </a:extLst>
          </p:cNvPr>
          <p:cNvCxnSpPr>
            <a:cxnSpLocks/>
          </p:cNvCxnSpPr>
          <p:nvPr/>
        </p:nvCxnSpPr>
        <p:spPr>
          <a:xfrm flipH="1">
            <a:off x="2862720" y="1557338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39">
            <a:extLst>
              <a:ext uri="{FF2B5EF4-FFF2-40B4-BE49-F238E27FC236}">
                <a16:creationId xmlns:a16="http://schemas.microsoft.com/office/drawing/2014/main" id="{CA19A03D-97D1-F6A3-E75D-E7B18FE96984}"/>
              </a:ext>
            </a:extLst>
          </p:cNvPr>
          <p:cNvCxnSpPr>
            <a:cxnSpLocks/>
          </p:cNvCxnSpPr>
          <p:nvPr/>
        </p:nvCxnSpPr>
        <p:spPr>
          <a:xfrm flipH="1">
            <a:off x="7292760" y="1557338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2">
            <a:extLst>
              <a:ext uri="{FF2B5EF4-FFF2-40B4-BE49-F238E27FC236}">
                <a16:creationId xmlns:a16="http://schemas.microsoft.com/office/drawing/2014/main" id="{01BDEC59-27E0-5130-C2E9-1BF54FE34B08}"/>
              </a:ext>
            </a:extLst>
          </p:cNvPr>
          <p:cNvCxnSpPr>
            <a:cxnSpLocks/>
          </p:cNvCxnSpPr>
          <p:nvPr/>
        </p:nvCxnSpPr>
        <p:spPr>
          <a:xfrm flipH="1">
            <a:off x="647700" y="4164722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31">
            <a:extLst>
              <a:ext uri="{FF2B5EF4-FFF2-40B4-BE49-F238E27FC236}">
                <a16:creationId xmlns:a16="http://schemas.microsoft.com/office/drawing/2014/main" id="{63050BBC-36DE-8A4A-003A-95BCEDF9F8AE}"/>
              </a:ext>
            </a:extLst>
          </p:cNvPr>
          <p:cNvCxnSpPr>
            <a:cxnSpLocks/>
          </p:cNvCxnSpPr>
          <p:nvPr/>
        </p:nvCxnSpPr>
        <p:spPr>
          <a:xfrm flipH="1">
            <a:off x="5077740" y="4164722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34">
            <a:extLst>
              <a:ext uri="{FF2B5EF4-FFF2-40B4-BE49-F238E27FC236}">
                <a16:creationId xmlns:a16="http://schemas.microsoft.com/office/drawing/2014/main" id="{5C956662-A52D-FF7A-7E4A-0925FB4DAD0B}"/>
              </a:ext>
            </a:extLst>
          </p:cNvPr>
          <p:cNvCxnSpPr>
            <a:cxnSpLocks/>
          </p:cNvCxnSpPr>
          <p:nvPr/>
        </p:nvCxnSpPr>
        <p:spPr>
          <a:xfrm flipH="1">
            <a:off x="9507779" y="4164722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4F2B92C7-4D5A-5963-608F-89C3A3BEE115}"/>
              </a:ext>
            </a:extLst>
          </p:cNvPr>
          <p:cNvSpPr txBox="1">
            <a:spLocks/>
          </p:cNvSpPr>
          <p:nvPr/>
        </p:nvSpPr>
        <p:spPr bwMode="gray">
          <a:xfrm>
            <a:off x="419100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sz="1600" b="1">
                <a:solidFill>
                  <a:schemeClr val="tx2"/>
                </a:solidFill>
              </a:rPr>
              <a:t>2020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FCF3895-CBC7-6154-CFD5-EE5342165E92}"/>
              </a:ext>
            </a:extLst>
          </p:cNvPr>
          <p:cNvSpPr txBox="1">
            <a:spLocks/>
          </p:cNvSpPr>
          <p:nvPr/>
        </p:nvSpPr>
        <p:spPr bwMode="gray">
          <a:xfrm>
            <a:off x="4849140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sz="1600" b="1">
                <a:solidFill>
                  <a:schemeClr val="tx2"/>
                </a:solidFill>
              </a:rPr>
              <a:t>2022</a:t>
            </a:r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D931D591-D206-EDD7-29B2-28F30B54B15E}"/>
              </a:ext>
            </a:extLst>
          </p:cNvPr>
          <p:cNvSpPr txBox="1">
            <a:spLocks/>
          </p:cNvSpPr>
          <p:nvPr/>
        </p:nvSpPr>
        <p:spPr bwMode="gray">
          <a:xfrm>
            <a:off x="9279179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sz="1600" b="1">
                <a:solidFill>
                  <a:schemeClr val="tx2"/>
                </a:solidFill>
              </a:rPr>
              <a:t>2024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8E6C9EB5-A822-C676-E399-F0624958F49B}"/>
              </a:ext>
            </a:extLst>
          </p:cNvPr>
          <p:cNvSpPr txBox="1">
            <a:spLocks/>
          </p:cNvSpPr>
          <p:nvPr/>
        </p:nvSpPr>
        <p:spPr bwMode="gray">
          <a:xfrm>
            <a:off x="2634120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sz="1600" b="1">
                <a:solidFill>
                  <a:schemeClr val="tx2"/>
                </a:solidFill>
              </a:rPr>
              <a:t>2021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F977F490-50F0-C45A-1F89-034A778AE282}"/>
              </a:ext>
            </a:extLst>
          </p:cNvPr>
          <p:cNvSpPr txBox="1">
            <a:spLocks/>
          </p:cNvSpPr>
          <p:nvPr/>
        </p:nvSpPr>
        <p:spPr bwMode="gray">
          <a:xfrm>
            <a:off x="7064160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sz="1600" b="1">
                <a:solidFill>
                  <a:schemeClr val="tx2"/>
                </a:solidFill>
              </a:rPr>
              <a:t>2023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D9C2C1B7-0F46-9695-3481-CA36093F3FBB}"/>
              </a:ext>
            </a:extLst>
          </p:cNvPr>
          <p:cNvSpPr txBox="1">
            <a:spLocks/>
          </p:cNvSpPr>
          <p:nvPr/>
        </p:nvSpPr>
        <p:spPr bwMode="gray">
          <a:xfrm>
            <a:off x="2862720" y="1557338"/>
            <a:ext cx="2301631" cy="54050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3B1E7B12-2EE8-54D3-ADD1-E45E2B4D187A}"/>
              </a:ext>
            </a:extLst>
          </p:cNvPr>
          <p:cNvSpPr txBox="1">
            <a:spLocks/>
          </p:cNvSpPr>
          <p:nvPr/>
        </p:nvSpPr>
        <p:spPr>
          <a:xfrm>
            <a:off x="2862720" y="2209410"/>
            <a:ext cx="2301631" cy="969728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DAEBA1BE-3745-EA6A-1700-A44DC4F50F50}"/>
              </a:ext>
            </a:extLst>
          </p:cNvPr>
          <p:cNvSpPr txBox="1">
            <a:spLocks/>
          </p:cNvSpPr>
          <p:nvPr/>
        </p:nvSpPr>
        <p:spPr bwMode="gray">
          <a:xfrm>
            <a:off x="7292759" y="1557338"/>
            <a:ext cx="2301631" cy="54050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E8613DE2-B275-6F08-85D5-3396BC520564}"/>
              </a:ext>
            </a:extLst>
          </p:cNvPr>
          <p:cNvSpPr txBox="1">
            <a:spLocks/>
          </p:cNvSpPr>
          <p:nvPr/>
        </p:nvSpPr>
        <p:spPr>
          <a:xfrm>
            <a:off x="7292759" y="2209410"/>
            <a:ext cx="2301631" cy="969728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7F58D193-BAE4-2865-D63D-6716AE63CB56}"/>
              </a:ext>
            </a:extLst>
          </p:cNvPr>
          <p:cNvSpPr txBox="1">
            <a:spLocks/>
          </p:cNvSpPr>
          <p:nvPr/>
        </p:nvSpPr>
        <p:spPr bwMode="gray">
          <a:xfrm>
            <a:off x="647701" y="4436100"/>
            <a:ext cx="2301631" cy="54050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CAEE40C9-94DE-37BF-9667-B6657C04A6A8}"/>
              </a:ext>
            </a:extLst>
          </p:cNvPr>
          <p:cNvSpPr txBox="1">
            <a:spLocks/>
          </p:cNvSpPr>
          <p:nvPr/>
        </p:nvSpPr>
        <p:spPr>
          <a:xfrm>
            <a:off x="647701" y="5088172"/>
            <a:ext cx="2301631" cy="969728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ACA4B9B5-1AC8-AAE3-D901-543DBA748BB6}"/>
              </a:ext>
            </a:extLst>
          </p:cNvPr>
          <p:cNvSpPr txBox="1">
            <a:spLocks/>
          </p:cNvSpPr>
          <p:nvPr/>
        </p:nvSpPr>
        <p:spPr bwMode="gray">
          <a:xfrm>
            <a:off x="5077741" y="4436100"/>
            <a:ext cx="2301631" cy="54050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472A366C-E8D3-8121-D261-5570069B5847}"/>
              </a:ext>
            </a:extLst>
          </p:cNvPr>
          <p:cNvSpPr txBox="1">
            <a:spLocks/>
          </p:cNvSpPr>
          <p:nvPr/>
        </p:nvSpPr>
        <p:spPr>
          <a:xfrm>
            <a:off x="5077741" y="5088172"/>
            <a:ext cx="2301631" cy="969728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F1A0510-4EEE-49EE-F026-72157F388D5F}"/>
              </a:ext>
            </a:extLst>
          </p:cNvPr>
          <p:cNvSpPr txBox="1">
            <a:spLocks/>
          </p:cNvSpPr>
          <p:nvPr/>
        </p:nvSpPr>
        <p:spPr bwMode="gray">
          <a:xfrm>
            <a:off x="9507781" y="4436100"/>
            <a:ext cx="2301631" cy="54050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E74FA41E-DF46-F6B1-253E-AA6538438C3E}"/>
              </a:ext>
            </a:extLst>
          </p:cNvPr>
          <p:cNvSpPr txBox="1">
            <a:spLocks/>
          </p:cNvSpPr>
          <p:nvPr/>
        </p:nvSpPr>
        <p:spPr>
          <a:xfrm>
            <a:off x="9507781" y="5088172"/>
            <a:ext cx="2301631" cy="969728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5637C535-5F4E-51EE-0DFA-5B6A90E019F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3496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</a:t>
            </a:r>
          </a:p>
        </p:txBody>
      </p:sp>
    </p:spTree>
    <p:extLst>
      <p:ext uri="{BB962C8B-B14F-4D97-AF65-F5344CB8AC3E}">
        <p14:creationId xmlns:p14="http://schemas.microsoft.com/office/powerpoint/2010/main" val="2101122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