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31.xml" ContentType="application/vnd.openxmlformats-officedocument.presentationml.tags+xml"/>
  <Override PartName="/ppt/notesSlides/notesSlide2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92" r:id="rId2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3.xml" Id="rId26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.xml" Id="rId1" /></Relationship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986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31.xml" Id="rId2" /><Relationship Type="http://schemas.openxmlformats.org/officeDocument/2006/relationships/vmlDrawing" Target="/ppt/drawings/vmlDrawing27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7.bin" Id="rId5" /><Relationship Type="http://schemas.openxmlformats.org/officeDocument/2006/relationships/notesSlide" Target="/ppt/notesSlides/notesSlide23.xml" Id="rId4" /></Relationships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48743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Simple organigram</a:t>
            </a:r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0FA8F79C-CBB9-4FD1-0558-23554AB1F7FC}"/>
              </a:ext>
            </a:extLst>
          </p:cNvPr>
          <p:cNvSpPr txBox="1">
            <a:spLocks/>
          </p:cNvSpPr>
          <p:nvPr/>
        </p:nvSpPr>
        <p:spPr bwMode="gray">
          <a:xfrm>
            <a:off x="3482759" y="3287783"/>
            <a:ext cx="2544083" cy="2131941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eaLnBrk="1" fontAlgn="base" latinLnBrk="0" hangingPunct="1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DCDCD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Verdana" pitchFamily="34" charset="0"/>
            </a:endParaRP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466839A0-49B9-6508-A4E1-F1B27D9414FD}"/>
              </a:ext>
            </a:extLst>
          </p:cNvPr>
          <p:cNvSpPr txBox="1">
            <a:spLocks/>
          </p:cNvSpPr>
          <p:nvPr/>
        </p:nvSpPr>
        <p:spPr bwMode="gray">
          <a:xfrm>
            <a:off x="895928" y="3401458"/>
            <a:ext cx="2325657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400"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sz="1800">
                <a:latin typeface="+mn-lt"/>
              </a:rPr>
              <a:t>Name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88061607-49D0-156B-887F-B72748E7DCCB}"/>
              </a:ext>
            </a:extLst>
          </p:cNvPr>
          <p:cNvSpPr txBox="1">
            <a:spLocks/>
          </p:cNvSpPr>
          <p:nvPr/>
        </p:nvSpPr>
        <p:spPr bwMode="gray">
          <a:xfrm>
            <a:off x="3587424" y="3401458"/>
            <a:ext cx="2325657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FD70D668-627D-7973-4608-883DE6902098}"/>
              </a:ext>
            </a:extLst>
          </p:cNvPr>
          <p:cNvSpPr txBox="1">
            <a:spLocks/>
          </p:cNvSpPr>
          <p:nvPr/>
        </p:nvSpPr>
        <p:spPr bwMode="gray">
          <a:xfrm>
            <a:off x="6278921" y="3401458"/>
            <a:ext cx="2325657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400"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sz="1800">
                <a:latin typeface="+mn-lt"/>
              </a:rPr>
              <a:t>Name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40EA2AAF-438B-68A6-6330-51C8780C795D}"/>
              </a:ext>
            </a:extLst>
          </p:cNvPr>
          <p:cNvSpPr txBox="1">
            <a:spLocks/>
          </p:cNvSpPr>
          <p:nvPr/>
        </p:nvSpPr>
        <p:spPr bwMode="gray">
          <a:xfrm>
            <a:off x="8970417" y="3401458"/>
            <a:ext cx="2325657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400"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 sz="1800">
                <a:latin typeface="+mn-lt"/>
              </a:rPr>
              <a:t>Name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FDC1BCD2-0863-D417-8FC0-398E4BBD94CB}"/>
              </a:ext>
            </a:extLst>
          </p:cNvPr>
          <p:cNvSpPr txBox="1">
            <a:spLocks/>
          </p:cNvSpPr>
          <p:nvPr/>
        </p:nvSpPr>
        <p:spPr bwMode="gray">
          <a:xfrm>
            <a:off x="4750254" y="2139887"/>
            <a:ext cx="2676994" cy="74630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6000" tIns="72000" rIns="216000" bIns="72000" anchor="ctr">
            <a:noAutofit/>
          </a:bodyPr>
          <a:lstStyle>
            <a:defPPr>
              <a:defRPr lang="en-US"/>
            </a:defPPr>
            <a:lvl1pPr marR="0" lvl="0" indent="0" defTabSz="97899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all" spc="0" normalizeH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defRPr>
            </a:lvl1pPr>
            <a:lvl2pPr marL="0" lvl="1" indent="0" algn="ctr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cxnSp>
        <p:nvCxnSpPr>
          <p:cNvPr id="11" name="Gewinkelte Verbindung 11">
            <a:extLst>
              <a:ext uri="{FF2B5EF4-FFF2-40B4-BE49-F238E27FC236}">
                <a16:creationId xmlns:a16="http://schemas.microsoft.com/office/drawing/2014/main" id="{08D34B76-EA4D-C83F-13BC-AC5D8F0B0EED}"/>
              </a:ext>
            </a:extLst>
          </p:cNvPr>
          <p:cNvCxnSpPr>
            <a:cxnSpLocks/>
            <a:stCxn id="9" idx="2"/>
            <a:endCxn id="3" idx="0"/>
          </p:cNvCxnSpPr>
          <p:nvPr/>
        </p:nvCxnSpPr>
        <p:spPr bwMode="gray">
          <a:xfrm rot="5400000">
            <a:off x="3816122" y="1128829"/>
            <a:ext cx="515264" cy="402999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3">
            <a:extLst>
              <a:ext uri="{FF2B5EF4-FFF2-40B4-BE49-F238E27FC236}">
                <a16:creationId xmlns:a16="http://schemas.microsoft.com/office/drawing/2014/main" id="{97976E7F-1D20-9F79-0837-A22FA45D2C7C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 bwMode="gray">
          <a:xfrm rot="5400000">
            <a:off x="5161870" y="2474577"/>
            <a:ext cx="515264" cy="1338498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5">
            <a:extLst>
              <a:ext uri="{FF2B5EF4-FFF2-40B4-BE49-F238E27FC236}">
                <a16:creationId xmlns:a16="http://schemas.microsoft.com/office/drawing/2014/main" id="{67F3B834-6EC3-1CD7-C5C9-E9B2057133B2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 bwMode="gray">
          <a:xfrm rot="16200000" flipH="1">
            <a:off x="6507619" y="2467326"/>
            <a:ext cx="515264" cy="135299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6">
            <a:extLst>
              <a:ext uri="{FF2B5EF4-FFF2-40B4-BE49-F238E27FC236}">
                <a16:creationId xmlns:a16="http://schemas.microsoft.com/office/drawing/2014/main" id="{AF5E958D-31C6-AFC3-7FD5-216FB31C0C3D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 bwMode="gray">
          <a:xfrm rot="16200000" flipH="1">
            <a:off x="7853366" y="1121578"/>
            <a:ext cx="515264" cy="404449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23">
            <a:extLst>
              <a:ext uri="{FF2B5EF4-FFF2-40B4-BE49-F238E27FC236}">
                <a16:creationId xmlns:a16="http://schemas.microsoft.com/office/drawing/2014/main" id="{1E78AB1B-665D-F900-2D4D-D88DCA92C3C9}"/>
              </a:ext>
            </a:extLst>
          </p:cNvPr>
          <p:cNvSpPr txBox="1">
            <a:spLocks/>
          </p:cNvSpPr>
          <p:nvPr/>
        </p:nvSpPr>
        <p:spPr>
          <a:xfrm>
            <a:off x="895929" y="4182004"/>
            <a:ext cx="2325657" cy="1092607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6" name="Textfeld 24">
            <a:extLst>
              <a:ext uri="{FF2B5EF4-FFF2-40B4-BE49-F238E27FC236}">
                <a16:creationId xmlns:a16="http://schemas.microsoft.com/office/drawing/2014/main" id="{8EEDE27A-67BF-1FE2-B01B-DAEEF8C61F0B}"/>
              </a:ext>
            </a:extLst>
          </p:cNvPr>
          <p:cNvSpPr txBox="1">
            <a:spLocks/>
          </p:cNvSpPr>
          <p:nvPr/>
        </p:nvSpPr>
        <p:spPr>
          <a:xfrm>
            <a:off x="3587425" y="4182004"/>
            <a:ext cx="2325657" cy="1092607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7" name="Textfeld 25">
            <a:extLst>
              <a:ext uri="{FF2B5EF4-FFF2-40B4-BE49-F238E27FC236}">
                <a16:creationId xmlns:a16="http://schemas.microsoft.com/office/drawing/2014/main" id="{EB48E923-F1D9-54A1-EEF4-8489736F49B1}"/>
              </a:ext>
            </a:extLst>
          </p:cNvPr>
          <p:cNvSpPr txBox="1">
            <a:spLocks/>
          </p:cNvSpPr>
          <p:nvPr/>
        </p:nvSpPr>
        <p:spPr>
          <a:xfrm>
            <a:off x="6278921" y="4182004"/>
            <a:ext cx="2325657" cy="1092607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8" name="Textfeld 26">
            <a:extLst>
              <a:ext uri="{FF2B5EF4-FFF2-40B4-BE49-F238E27FC236}">
                <a16:creationId xmlns:a16="http://schemas.microsoft.com/office/drawing/2014/main" id="{9B550CDE-6EB7-5D1F-C7F4-F5E6FFF79624}"/>
              </a:ext>
            </a:extLst>
          </p:cNvPr>
          <p:cNvSpPr txBox="1">
            <a:spLocks/>
          </p:cNvSpPr>
          <p:nvPr/>
        </p:nvSpPr>
        <p:spPr>
          <a:xfrm>
            <a:off x="8970417" y="4182004"/>
            <a:ext cx="2325657" cy="1092607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C01260F6-0340-93F4-F041-8683BB36E92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933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organigrams, organizational, diagrams, org, tree, trees, hierarchy, hierarchies</a:t>
            </a:r>
          </a:p>
        </p:txBody>
      </p:sp>
    </p:spTree>
    <p:extLst>
      <p:ext uri="{BB962C8B-B14F-4D97-AF65-F5344CB8AC3E}">
        <p14:creationId xmlns:p14="http://schemas.microsoft.com/office/powerpoint/2010/main" val="220062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