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23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41.xml" ContentType="application/vnd.openxmlformats-officedocument.presentationml.tags+xml"/>
  <Override PartName="/ppt/notesSlides/notesSlide231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56" r:id="rId23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231.xml" Id="rId23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3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1.xml.rels>&#65279;<?xml version="1.0" encoding="utf-8"?><Relationships xmlns="http://schemas.openxmlformats.org/package/2006/relationships"><Relationship Type="http://schemas.openxmlformats.org/officeDocument/2006/relationships/slide" Target="/ppt/slides/slide231.xml" Id="rId2" /><Relationship Type="http://schemas.openxmlformats.org/officeDocument/2006/relationships/notesMaster" Target="/ppt/notesMasters/notesMaster1.xml" Id="rId1" /></Relationship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6795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1.xml.rels>&#65279;<?xml version="1.0" encoding="utf-8"?><Relationships xmlns="http://schemas.openxmlformats.org/package/2006/relationships"><Relationship Type="http://schemas.openxmlformats.org/officeDocument/2006/relationships/image" Target="/ppt/media/image221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220.png" Id="rId7" /><Relationship Type="http://schemas.openxmlformats.org/officeDocument/2006/relationships/tags" Target="/ppt/tags/tag2041.xml" Id="rId2" /><Relationship Type="http://schemas.openxmlformats.org/officeDocument/2006/relationships/vmlDrawing" Target="/ppt/drawings/vmlDrawing23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235.bin" Id="rId5" /><Relationship Type="http://schemas.openxmlformats.org/officeDocument/2006/relationships/image" Target="/ppt/media/image8.svg" Id="rId10" /><Relationship Type="http://schemas.openxmlformats.org/officeDocument/2006/relationships/notesSlide" Target="/ppt/notesSlides/notesSlide231.xml" Id="rId4" /><Relationship Type="http://schemas.openxmlformats.org/officeDocument/2006/relationships/image" Target="/ppt/media/image7.png" Id="rId9" /></Relationships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076732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59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 with slide transitions I</a:t>
            </a:r>
          </a:p>
        </p:txBody>
      </p:sp>
      <p:cxnSp>
        <p:nvCxnSpPr>
          <p:cNvPr id="3" name="Gerader Verbinder 10">
            <a:extLst>
              <a:ext uri="{FF2B5EF4-FFF2-40B4-BE49-F238E27FC236}">
                <a16:creationId xmlns:a16="http://schemas.microsoft.com/office/drawing/2014/main" id="{4C102AB9-D90F-7AA1-D5A2-8F0D0E9C5AEE}"/>
              </a:ext>
            </a:extLst>
          </p:cNvPr>
          <p:cNvCxnSpPr>
            <a:cxnSpLocks/>
          </p:cNvCxnSpPr>
          <p:nvPr/>
        </p:nvCxnSpPr>
        <p:spPr bwMode="gray">
          <a:xfrm>
            <a:off x="6095999" y="3360010"/>
            <a:ext cx="0" cy="3166996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D3C2BB8B-4A22-188E-7059-C709A51D874C}"/>
              </a:ext>
            </a:extLst>
          </p:cNvPr>
          <p:cNvSpPr>
            <a:spLocks/>
          </p:cNvSpPr>
          <p:nvPr/>
        </p:nvSpPr>
        <p:spPr bwMode="gray">
          <a:xfrm>
            <a:off x="3289150" y="4861783"/>
            <a:ext cx="2017288" cy="73866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algn="r" fontAlgn="auto">
              <a:lnSpc>
                <a:spcPct val="100000"/>
              </a:lnSpc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000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 ipsum dolor sit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</a:b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sadipscing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elitr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sed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6731582-D26A-76C2-C6BD-717C227CD0A7}"/>
              </a:ext>
            </a:extLst>
          </p:cNvPr>
          <p:cNvSpPr>
            <a:spLocks/>
          </p:cNvSpPr>
          <p:nvPr/>
        </p:nvSpPr>
        <p:spPr bwMode="gray">
          <a:xfrm>
            <a:off x="3289150" y="4563209"/>
            <a:ext cx="2017288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1990</a:t>
            </a:r>
          </a:p>
        </p:txBody>
      </p:sp>
      <p:sp>
        <p:nvSpPr>
          <p:cNvPr id="9" name="Ellipse 14">
            <a:extLst>
              <a:ext uri="{FF2B5EF4-FFF2-40B4-BE49-F238E27FC236}">
                <a16:creationId xmlns:a16="http://schemas.microsoft.com/office/drawing/2014/main" id="{C8F7145E-E0BE-99D5-AB61-E6293D351C95}"/>
              </a:ext>
            </a:extLst>
          </p:cNvPr>
          <p:cNvSpPr>
            <a:spLocks/>
          </p:cNvSpPr>
          <p:nvPr/>
        </p:nvSpPr>
        <p:spPr bwMode="gray">
          <a:xfrm>
            <a:off x="5749775" y="4295805"/>
            <a:ext cx="719457" cy="719378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11" name="Gruppieren 17">
            <a:extLst>
              <a:ext uri="{FF2B5EF4-FFF2-40B4-BE49-F238E27FC236}">
                <a16:creationId xmlns:a16="http://schemas.microsoft.com/office/drawing/2014/main" id="{E0642190-047F-994D-C5E3-5B3D180D5AF7}"/>
              </a:ext>
            </a:extLst>
          </p:cNvPr>
          <p:cNvGrpSpPr>
            <a:grpSpLocks/>
          </p:cNvGrpSpPr>
          <p:nvPr/>
        </p:nvGrpSpPr>
        <p:grpSpPr bwMode="gray">
          <a:xfrm>
            <a:off x="6885562" y="2734439"/>
            <a:ext cx="2017287" cy="1037239"/>
            <a:chOff x="7027390" y="2636912"/>
            <a:chExt cx="2018338" cy="1037779"/>
          </a:xfrm>
        </p:grpSpPr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3788F11C-0241-A808-7A74-82957E370C8F}"/>
                </a:ext>
              </a:extLst>
            </p:cNvPr>
            <p:cNvSpPr>
              <a:spLocks/>
            </p:cNvSpPr>
            <p:nvPr/>
          </p:nvSpPr>
          <p:spPr bwMode="gray">
            <a:xfrm>
              <a:off x="7027390" y="2935642"/>
              <a:ext cx="2018338" cy="7390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R="0" lvl="0" fontAlgn="auto">
                <a:lnSpc>
                  <a:spcPct val="100000"/>
                </a:lnSpc>
                <a:spcAft>
                  <a:spcPts val="0"/>
                </a:spcAft>
                <a:buClr>
                  <a:srgbClr val="000000"/>
                </a:buClr>
                <a:buSzTx/>
                <a:tabLst/>
                <a:defRPr/>
              </a:pPr>
              <a:r>
                <a:rPr lang="en-US" sz="2000">
                  <a:solidFill>
                    <a:schemeClr val="tx2"/>
                  </a:solidFill>
                  <a:sym typeface="Futura"/>
                </a:rPr>
                <a:t>Sample text</a:t>
              </a:r>
            </a:p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rPr>
                <a:t>Lorem ipsum dolor sit </a:t>
              </a:r>
              <a:b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rPr>
              </a:b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rPr>
                <a:t>sadipscing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rPr>
                <a:t> 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rPr>
                <a:t>elitr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</a:rPr>
                <a:t> sed</a:t>
              </a:r>
            </a:p>
          </p:txBody>
        </p:sp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1F113FAC-4173-3C6C-6158-9118CEA15223}"/>
                </a:ext>
              </a:extLst>
            </p:cNvPr>
            <p:cNvSpPr>
              <a:spLocks/>
            </p:cNvSpPr>
            <p:nvPr/>
          </p:nvSpPr>
          <p:spPr bwMode="gray">
            <a:xfrm>
              <a:off x="7027390" y="2636912"/>
              <a:ext cx="2018338" cy="21555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>
                  <a:solidFill>
                    <a:schemeClr val="accent1"/>
                  </a:solidFill>
                  <a:sym typeface="Futura"/>
                </a:rPr>
                <a:t>1980</a:t>
              </a:r>
            </a:p>
          </p:txBody>
        </p:sp>
      </p:grpSp>
      <p:sp>
        <p:nvSpPr>
          <p:cNvPr id="14" name="Ellipse 20">
            <a:extLst>
              <a:ext uri="{FF2B5EF4-FFF2-40B4-BE49-F238E27FC236}">
                <a16:creationId xmlns:a16="http://schemas.microsoft.com/office/drawing/2014/main" id="{4FE9C168-2A22-694D-942C-9141C4A76A8D}"/>
              </a:ext>
            </a:extLst>
          </p:cNvPr>
          <p:cNvSpPr>
            <a:spLocks/>
          </p:cNvSpPr>
          <p:nvPr/>
        </p:nvSpPr>
        <p:spPr bwMode="gray">
          <a:xfrm>
            <a:off x="5554473" y="2277075"/>
            <a:ext cx="1083055" cy="1082935"/>
          </a:xfrm>
          <a:prstGeom prst="ellipse">
            <a:avLst/>
          </a:prstGeom>
          <a:noFill/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pic>
        <p:nvPicPr>
          <p:cNvPr id="15" name="Grafik 9">
            <a:extLst>
              <a:ext uri="{FF2B5EF4-FFF2-40B4-BE49-F238E27FC236}">
                <a16:creationId xmlns:a16="http://schemas.microsoft.com/office/drawing/2014/main" id="{9D1F7D57-5D19-8E17-4051-764B2541091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1859" y="4387850"/>
            <a:ext cx="535288" cy="535288"/>
          </a:xfrm>
          <a:prstGeom prst="rect">
            <a:avLst/>
          </a:prstGeom>
        </p:spPr>
      </p:pic>
      <p:pic>
        <p:nvPicPr>
          <p:cNvPr id="16" name="Grafik 23">
            <a:extLst>
              <a:ext uri="{FF2B5EF4-FFF2-40B4-BE49-F238E27FC236}">
                <a16:creationId xmlns:a16="http://schemas.microsoft.com/office/drawing/2014/main" id="{98EC203A-B2CB-6F4E-D6AF-B852C9EEDF0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28356" y="2506448"/>
            <a:ext cx="535288" cy="535288"/>
          </a:xfrm>
          <a:prstGeom prst="rect">
            <a:avLst/>
          </a:prstGeom>
        </p:spPr>
      </p:pic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939AE7B7-DE12-95EA-DD9D-5BB6973A003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409078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