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png" ContentType="image/png"/>
  <Default Extension="svg" ContentType="image/svg+xml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s/slide236.xml" ContentType="application/vnd.openxmlformats-officedocument.presentationml.slide+xml"/>
  <Override PartName="/ppt/tags/tag2063.xml" ContentType="application/vnd.openxmlformats-officedocument.presentationml.tags+xml"/>
  <Override PartName="/ppt/tags/tag2058.xml" ContentType="application/vnd.openxmlformats-officedocument.presentationml.tags+xml"/>
  <Override PartName="/ppt/tags/tag2062.xml" ContentType="application/vnd.openxmlformats-officedocument.presentationml.tags+xml"/>
  <Override PartName="/ppt/tags/tag2057.xml" ContentType="application/vnd.openxmlformats-officedocument.presentationml.tags+xml"/>
  <Override PartName="/ppt/tags/tag2061.xml" ContentType="application/vnd.openxmlformats-officedocument.presentationml.tags+xml"/>
  <Override PartName="/ppt/tags/tag2060.xml" ContentType="application/vnd.openxmlformats-officedocument.presentationml.tags+xml"/>
  <Override PartName="/ppt/notesSlides/notesSlide23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2059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61" r:id="rId239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openxmlformats.org/officeDocument/2006/relationships/slide" Target="/ppt/slides/slide236.xml" Id="rId239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40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36.xml.rels>&#65279;<?xml version="1.0" encoding="utf-8"?><Relationships xmlns="http://schemas.openxmlformats.org/package/2006/relationships"><Relationship Type="http://schemas.openxmlformats.org/officeDocument/2006/relationships/slide" Target="/ppt/slides/slide236.xml" Id="rId2" /><Relationship Type="http://schemas.openxmlformats.org/officeDocument/2006/relationships/notesMaster" Target="/ppt/notesMasters/notesMaster1.xml" Id="rId1" /></Relationship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85871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36.xml.rels>&#65279;<?xml version="1.0" encoding="utf-8"?><Relationships xmlns="http://schemas.openxmlformats.org/package/2006/relationships"><Relationship Type="http://schemas.openxmlformats.org/officeDocument/2006/relationships/tags" Target="/ppt/tags/tag2063.xml" Id="rId8" /><Relationship Type="http://schemas.openxmlformats.org/officeDocument/2006/relationships/image" Target="/ppt/media/image226.png" Id="rId13" /><Relationship Type="http://schemas.openxmlformats.org/officeDocument/2006/relationships/image" Target="/ppt/media/image89.svg" Id="rId18" /><Relationship Type="http://schemas.openxmlformats.org/officeDocument/2006/relationships/tags" Target="/ppt/tags/tag2058.xml" Id="rId3" /><Relationship Type="http://schemas.openxmlformats.org/officeDocument/2006/relationships/tags" Target="/ppt/tags/tag2062.xml" Id="rId7" /><Relationship Type="http://schemas.openxmlformats.org/officeDocument/2006/relationships/image" Target="/ppt/media/image4.emf" Id="rId12" /><Relationship Type="http://schemas.openxmlformats.org/officeDocument/2006/relationships/image" Target="/ppt/media/image88.png" Id="rId17" /><Relationship Type="http://schemas.openxmlformats.org/officeDocument/2006/relationships/tags" Target="/ppt/tags/tag2057.xml" Id="rId2" /><Relationship Type="http://schemas.openxmlformats.org/officeDocument/2006/relationships/image" Target="/ppt/media/image242.svg" Id="rId16" /><Relationship Type="http://schemas.openxmlformats.org/officeDocument/2006/relationships/image" Target="/ppt/media/image244.svg" Id="rId20" /><Relationship Type="http://schemas.openxmlformats.org/officeDocument/2006/relationships/vmlDrawing" Target="/ppt/drawings/vmlDrawing240.vml" Id="rId1" /><Relationship Type="http://schemas.openxmlformats.org/officeDocument/2006/relationships/tags" Target="/ppt/tags/tag2061.xml" Id="rId6" /><Relationship Type="http://schemas.openxmlformats.org/officeDocument/2006/relationships/oleObject" Target="/ppt/embeddings/oleObject240.bin" Id="rId11" /><Relationship Type="http://schemas.openxmlformats.org/officeDocument/2006/relationships/tags" Target="/ppt/tags/tag2060.xml" Id="rId5" /><Relationship Type="http://schemas.openxmlformats.org/officeDocument/2006/relationships/image" Target="/ppt/media/image241.png" Id="rId15" /><Relationship Type="http://schemas.openxmlformats.org/officeDocument/2006/relationships/notesSlide" Target="/ppt/notesSlides/notesSlide236.xml" Id="rId10" /><Relationship Type="http://schemas.openxmlformats.org/officeDocument/2006/relationships/image" Target="/ppt/media/image243.png" Id="rId19" /><Relationship Type="http://schemas.openxmlformats.org/officeDocument/2006/relationships/tags" Target="/ppt/tags/tag2059.xml" Id="rId4" /><Relationship Type="http://schemas.openxmlformats.org/officeDocument/2006/relationships/slideLayout" Target="/ppt/slideLayouts/slideLayout5.xml" Id="rId9" /><Relationship Type="http://schemas.openxmlformats.org/officeDocument/2006/relationships/image" Target="/ppt/media/image227.svg" Id="rId14" /></Relationships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9506427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19" name="think-cell 幻灯片" r:id="rId11" imgW="349" imgH="350" progId="TCLayout.ActiveDocument.1">
                  <p:embed/>
                </p:oleObj>
              </mc:Choice>
              <mc:Fallback>
                <p:oleObj name="think-cell 幻灯片" r:id="rId11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Gerader Verbinder 20">
            <a:extLst>
              <a:ext uri="{FF2B5EF4-FFF2-40B4-BE49-F238E27FC236}">
                <a16:creationId xmlns:a16="http://schemas.microsoft.com/office/drawing/2014/main" id="{14B8A29C-4427-C2D2-A8C6-BFE5858C2D15}"/>
              </a:ext>
            </a:extLst>
          </p:cNvPr>
          <p:cNvCxnSpPr>
            <a:cxnSpLocks/>
          </p:cNvCxnSpPr>
          <p:nvPr/>
        </p:nvCxnSpPr>
        <p:spPr bwMode="gray">
          <a:xfrm flipH="1">
            <a:off x="0" y="3742266"/>
            <a:ext cx="9281652" cy="0"/>
          </a:xfrm>
          <a:prstGeom prst="line">
            <a:avLst/>
          </a:prstGeom>
          <a:ln w="63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Timeline with slide transitions, horizontal III</a:t>
            </a:r>
          </a:p>
        </p:txBody>
      </p:sp>
      <p:sp>
        <p:nvSpPr>
          <p:cNvPr id="3" name="Textplatzhalter 9">
            <a:extLst>
              <a:ext uri="{FF2B5EF4-FFF2-40B4-BE49-F238E27FC236}">
                <a16:creationId xmlns:a16="http://schemas.microsoft.com/office/drawing/2014/main" id="{81D0405B-004C-1F32-72EB-E2F00130D0C2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1802790" y="1570231"/>
            <a:ext cx="2098432" cy="523220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</a:rPr>
              <a:t>2021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ea typeface="+mn-ea"/>
              </a:rPr>
              <a:t>Sample text</a:t>
            </a:r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7D7E93AC-7205-5B28-DEFF-F54FF48B06B8}"/>
              </a:ext>
            </a:extLst>
          </p:cNvPr>
          <p:cNvSpPr txBox="1">
            <a:spLocks/>
          </p:cNvSpPr>
          <p:nvPr/>
        </p:nvSpPr>
        <p:spPr>
          <a:xfrm>
            <a:off x="1802790" y="2201451"/>
            <a:ext cx="2098432" cy="938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>
              <a:spcBef>
                <a:spcPts val="6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6" name="Ellipse 24">
            <a:extLst>
              <a:ext uri="{FF2B5EF4-FFF2-40B4-BE49-F238E27FC236}">
                <a16:creationId xmlns:a16="http://schemas.microsoft.com/office/drawing/2014/main" id="{00C09239-8B70-CF05-DBF5-8C25E1F2F0E8}"/>
              </a:ext>
            </a:extLst>
          </p:cNvPr>
          <p:cNvSpPr>
            <a:spLocks/>
          </p:cNvSpPr>
          <p:nvPr/>
        </p:nvSpPr>
        <p:spPr bwMode="gray">
          <a:xfrm>
            <a:off x="1511917" y="3451426"/>
            <a:ext cx="581746" cy="581680"/>
          </a:xfrm>
          <a:prstGeom prst="ellipse">
            <a:avLst/>
          </a:prstGeom>
          <a:solidFill>
            <a:schemeClr val="bg2"/>
          </a:solidFill>
          <a:ln w="19050" cap="rnd" cmpd="sng" algn="ctr">
            <a:noFill/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t"/>
          <a:lstStyle/>
          <a:p>
            <a:pPr algn="ctr"/>
            <a:endParaRPr lang="en-US" sz="1799">
              <a:solidFill>
                <a:prstClr val="black"/>
              </a:solidFill>
            </a:endParaRPr>
          </a:p>
        </p:txBody>
      </p:sp>
      <p:sp>
        <p:nvSpPr>
          <p:cNvPr id="7" name="Textplatzhalter 9">
            <a:extLst>
              <a:ext uri="{FF2B5EF4-FFF2-40B4-BE49-F238E27FC236}">
                <a16:creationId xmlns:a16="http://schemas.microsoft.com/office/drawing/2014/main" id="{393FAA2F-EAD1-9FC7-3DE8-26AD3386C3D6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gray">
          <a:xfrm>
            <a:off x="4247544" y="4356938"/>
            <a:ext cx="2098432" cy="523220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</a:rPr>
              <a:t>2022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ea typeface="+mn-ea"/>
              </a:rPr>
              <a:t>Sample text</a:t>
            </a:r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0F283309-B799-C886-358A-0E3EB9FA43D5}"/>
              </a:ext>
            </a:extLst>
          </p:cNvPr>
          <p:cNvSpPr txBox="1">
            <a:spLocks/>
          </p:cNvSpPr>
          <p:nvPr/>
        </p:nvSpPr>
        <p:spPr>
          <a:xfrm>
            <a:off x="4247544" y="4988158"/>
            <a:ext cx="2098432" cy="938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>
              <a:spcBef>
                <a:spcPts val="6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11" name="Ellipse 33">
            <a:extLst>
              <a:ext uri="{FF2B5EF4-FFF2-40B4-BE49-F238E27FC236}">
                <a16:creationId xmlns:a16="http://schemas.microsoft.com/office/drawing/2014/main" id="{96905A47-F0A2-1907-FE79-0116C89E436A}"/>
              </a:ext>
            </a:extLst>
          </p:cNvPr>
          <p:cNvSpPr>
            <a:spLocks/>
          </p:cNvSpPr>
          <p:nvPr/>
        </p:nvSpPr>
        <p:spPr bwMode="gray">
          <a:xfrm>
            <a:off x="3966508" y="3451426"/>
            <a:ext cx="581746" cy="581680"/>
          </a:xfrm>
          <a:prstGeom prst="ellipse">
            <a:avLst/>
          </a:prstGeom>
          <a:solidFill>
            <a:schemeClr val="bg1"/>
          </a:solidFill>
          <a:ln w="63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t"/>
          <a:lstStyle/>
          <a:p>
            <a:pPr algn="ctr"/>
            <a:endParaRPr lang="en-US" sz="1799">
              <a:solidFill>
                <a:prstClr val="black"/>
              </a:solidFill>
            </a:endParaRPr>
          </a:p>
        </p:txBody>
      </p:sp>
      <p:sp>
        <p:nvSpPr>
          <p:cNvPr id="13" name="Textplatzhalter 9">
            <a:extLst>
              <a:ext uri="{FF2B5EF4-FFF2-40B4-BE49-F238E27FC236}">
                <a16:creationId xmlns:a16="http://schemas.microsoft.com/office/drawing/2014/main" id="{C14DC1A4-D9DA-3D66-43EA-8C435C514BD7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gray">
          <a:xfrm>
            <a:off x="6674605" y="1570231"/>
            <a:ext cx="2098432" cy="523220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</a:rPr>
              <a:t>2023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ea typeface="+mn-ea"/>
              </a:rPr>
              <a:t>Sample text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4BD76686-1B7E-3697-0843-4E01F3BBDF13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6674605" y="2201451"/>
            <a:ext cx="2098432" cy="938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>
              <a:spcBef>
                <a:spcPts val="6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15" name="Ellipse 39">
            <a:extLst>
              <a:ext uri="{FF2B5EF4-FFF2-40B4-BE49-F238E27FC236}">
                <a16:creationId xmlns:a16="http://schemas.microsoft.com/office/drawing/2014/main" id="{E660C154-A2F0-EF6B-71E0-2624578D6D7A}"/>
              </a:ext>
            </a:extLst>
          </p:cNvPr>
          <p:cNvSpPr>
            <a:spLocks/>
          </p:cNvSpPr>
          <p:nvPr/>
        </p:nvSpPr>
        <p:spPr bwMode="gray">
          <a:xfrm>
            <a:off x="6403409" y="3451426"/>
            <a:ext cx="581746" cy="581680"/>
          </a:xfrm>
          <a:prstGeom prst="ellipse">
            <a:avLst/>
          </a:prstGeom>
          <a:solidFill>
            <a:schemeClr val="bg2"/>
          </a:solidFill>
          <a:ln w="19050" cap="rnd" cmpd="sng" algn="ctr">
            <a:noFill/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t"/>
          <a:lstStyle/>
          <a:p>
            <a:pPr algn="ctr"/>
            <a:endParaRPr lang="en-US" sz="1799">
              <a:solidFill>
                <a:prstClr val="black"/>
              </a:solidFill>
            </a:endParaRPr>
          </a:p>
        </p:txBody>
      </p:sp>
      <p:sp>
        <p:nvSpPr>
          <p:cNvPr id="17" name="Textplatzhalter 9">
            <a:extLst>
              <a:ext uri="{FF2B5EF4-FFF2-40B4-BE49-F238E27FC236}">
                <a16:creationId xmlns:a16="http://schemas.microsoft.com/office/drawing/2014/main" id="{2879132A-B029-F53B-F0DC-2242AADB4398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gray">
          <a:xfrm>
            <a:off x="9094448" y="4356938"/>
            <a:ext cx="2098432" cy="523220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</a:rPr>
              <a:t>2024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ea typeface="+mn-ea"/>
              </a:rPr>
              <a:t>Sample text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5F127C29-EAF7-DFB6-9C76-0E7BDBE29A75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9094448" y="4988158"/>
            <a:ext cx="2098432" cy="93871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en-US" sz="1400"/>
              <a:t>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 </a:t>
            </a:r>
          </a:p>
          <a:p>
            <a:pPr>
              <a:spcBef>
                <a:spcPts val="600"/>
              </a:spcBef>
            </a:pPr>
            <a:r>
              <a:rPr lang="en-US" sz="1400"/>
              <a:t>Quis </a:t>
            </a:r>
            <a:r>
              <a:rPr lang="en-US" sz="1400" err="1"/>
              <a:t>nostrud</a:t>
            </a:r>
            <a:r>
              <a:rPr lang="en-US" sz="1400"/>
              <a:t> exercitation </a:t>
            </a:r>
            <a:r>
              <a:rPr lang="en-US" sz="1400" err="1"/>
              <a:t>ullamco</a:t>
            </a:r>
            <a:endParaRPr lang="en-US" sz="1400"/>
          </a:p>
        </p:txBody>
      </p:sp>
      <p:sp>
        <p:nvSpPr>
          <p:cNvPr id="19" name="Ellipse 43">
            <a:extLst>
              <a:ext uri="{FF2B5EF4-FFF2-40B4-BE49-F238E27FC236}">
                <a16:creationId xmlns:a16="http://schemas.microsoft.com/office/drawing/2014/main" id="{55DE6E41-14E6-CD52-911E-1C6A407E9F21}"/>
              </a:ext>
            </a:extLst>
          </p:cNvPr>
          <p:cNvSpPr>
            <a:spLocks/>
          </p:cNvSpPr>
          <p:nvPr/>
        </p:nvSpPr>
        <p:spPr bwMode="gray">
          <a:xfrm>
            <a:off x="8702000" y="3320353"/>
            <a:ext cx="843922" cy="843826"/>
          </a:xfrm>
          <a:prstGeom prst="ellipse">
            <a:avLst/>
          </a:prstGeom>
          <a:solidFill>
            <a:schemeClr val="bg1"/>
          </a:solidFill>
          <a:ln w="38100" cap="rnd" cmpd="sng" algn="ctr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  <a:effectLst/>
        </p:spPr>
        <p:txBody>
          <a:bodyPr rtlCol="0" anchor="t"/>
          <a:lstStyle/>
          <a:p>
            <a:pPr algn="ctr"/>
            <a:endParaRPr lang="en-US" sz="1799">
              <a:solidFill>
                <a:prstClr val="black"/>
              </a:solidFill>
            </a:endParaRPr>
          </a:p>
        </p:txBody>
      </p:sp>
      <p:pic>
        <p:nvPicPr>
          <p:cNvPr id="20" name="Grafik 53">
            <a:extLst>
              <a:ext uri="{FF2B5EF4-FFF2-40B4-BE49-F238E27FC236}">
                <a16:creationId xmlns:a16="http://schemas.microsoft.com/office/drawing/2014/main" id="{EAFEF4A1-AED3-C2A0-FEC8-F7C8C329AAB2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59640" y="3477945"/>
            <a:ext cx="528642" cy="528642"/>
          </a:xfrm>
          <a:prstGeom prst="rect">
            <a:avLst/>
          </a:prstGeom>
        </p:spPr>
      </p:pic>
      <p:pic>
        <p:nvPicPr>
          <p:cNvPr id="21" name="Grafik 54">
            <a:extLst>
              <a:ext uri="{FF2B5EF4-FFF2-40B4-BE49-F238E27FC236}">
                <a16:creationId xmlns:a16="http://schemas.microsoft.com/office/drawing/2014/main" id="{07C421B0-0AC7-38F8-5CD8-9A814AEA7D44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429961" y="3477945"/>
            <a:ext cx="528642" cy="528642"/>
          </a:xfrm>
          <a:prstGeom prst="rect">
            <a:avLst/>
          </a:prstGeom>
        </p:spPr>
      </p:pic>
      <p:pic>
        <p:nvPicPr>
          <p:cNvPr id="22" name="Grafik 55">
            <a:extLst>
              <a:ext uri="{FF2B5EF4-FFF2-40B4-BE49-F238E27FC236}">
                <a16:creationId xmlns:a16="http://schemas.microsoft.com/office/drawing/2014/main" id="{F75DC8D6-FFEA-2731-C57D-824BE41C0D5C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993060" y="3477945"/>
            <a:ext cx="528642" cy="528642"/>
          </a:xfrm>
          <a:prstGeom prst="rect">
            <a:avLst/>
          </a:prstGeom>
        </p:spPr>
      </p:pic>
      <p:pic>
        <p:nvPicPr>
          <p:cNvPr id="23" name="Grafik 8">
            <a:extLst>
              <a:ext uri="{FF2B5EF4-FFF2-40B4-BE49-F238E27FC236}">
                <a16:creationId xmlns:a16="http://schemas.microsoft.com/office/drawing/2014/main" id="{95656867-4FBE-1AF7-BB78-310B49685EEE}"/>
              </a:ext>
            </a:extLst>
          </p:cNvPr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593423" y="3520993"/>
            <a:ext cx="442546" cy="442546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B83194A-8A92-4182-2251-734ECE89BEBB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14376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timelines, milestone, milestones, history, icon, icons, transition</a:t>
            </a:r>
          </a:p>
        </p:txBody>
      </p:sp>
    </p:spTree>
    <p:extLst>
      <p:ext uri="{BB962C8B-B14F-4D97-AF65-F5344CB8AC3E}">
        <p14:creationId xmlns:p14="http://schemas.microsoft.com/office/powerpoint/2010/main" val="29043393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/ekfK0RLLJCo51SyCHs7/s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PekfK0RLLJCo51SyCHs7/sDRGF0YQAWAAAAAlBlcnNvbmFsSWQAAQAAAAAAAk5hbWUACwAAAFBlcnNvbmFsSWQAEFZlcnNpb24AAAAAAAlMYXN0V3JpdGUAkf1y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58409449749"/>
  <p:tag name="EMPOWERCHARTSPROPERTIES_A_LENGTH" val="24576"/>
  <p:tag name="RUNTIME_ID" val="805d9e95-3f39-44a6-8925-a1558db3595a"/>
</p:tagLst>
</file>

<file path=ppt/tags/tag20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6nRy4vlbktGqTCI7tkic1Y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KnRy4vlbktGqTCI7tkic1YDRGF0YQAWAAAAAlBlcnNvbmFsSWQAAQAAAAAAAk5hbWUACwAAAFBlcnNvbmFsSWQAEFZlcnNpb24AAAAAAAlMYXN0V3JpdGUAswVz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58430261961"/>
  <p:tag name="EMPOWERCHARTSPROPERTIES_A_LENGTH" val="24576"/>
  <p:tag name="RUNTIME_ID" val="b49bf327-64d3-4c82-bf06-c464c9b04400"/>
</p:tagLst>
</file>

<file path=ppt/tags/tag20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EBAQEBAQEBAQEBAQEBAQEAAAAAAAAAAwAAAAMAAAAA/////wMAaA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yALuWegdYZDtBdDRvKiiucFAAAAAAADAAAAAAADAAAAAQA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CALuWegdYZDtBdDRvKiiucDRGF0YQAWAAAAAlBlcnNvbmFsSWQAAQAAAAAAAk5hbWUACwAAAFBlcnNvbmFsSWQAEFZlcnNpb24AAAAAAAlMYXN0V3JpdGUAK+Vy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58346979935"/>
  <p:tag name="EMPOWERCHARTSPROPERTIES_A_LENGTH" val="24576"/>
  <p:tag name="RUNTIME_ID" val="37d3d88b-ad9c-4fd7-b9ae-0f2fa6727280"/>
</p:tagLst>
</file>

<file path=ppt/tags/tag20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I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7Su4F1wvtNAhGCvYfcz5Bo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LSu4F1wvtNAhGCvYfcz5BoDRGF0YQAWAAAAAlBlcnNvbmFsSWQAAQAAAAAAAk5hbWUACwAAAFBlcnNvbmFsSWQAEFZlcnNpb24AAAAAAAlMYXN0V3JpdGUAWeVy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58347453658"/>
  <p:tag name="EMPOWERCHARTSPROPERTIES_A_LENGTH" val="24576"/>
  <p:tag name="RUNTIME_ID" val="92970b0b-5e3d-47a1-8d85-f89ab8f1669f"/>
</p:tagLst>
</file>

<file path=ppt/tags/tag20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/ZrbdxyF7xAm5ZONzlXZMs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PZrbdxyF7xAm5ZONzlXZMsDRGF0YQAWAAAAAlBlcnNvbmFsSWQAAQAAAAAAAk5hbWUACwAAAFBlcnNvbmFsSWQAEFZlcnNpb24AAAAAAAlMYXN0V3JpdGUACe5y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58369777706"/>
  <p:tag name="EMPOWERCHARTSPROPERTIES_A_LENGTH" val="24576"/>
  <p:tag name="RUNTIME_ID" val="a2865694-0176-4226-817f-d0371c97fcd4"/>
</p:tagLst>
</file>

<file path=ppt/tags/tag20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EAAAAAAAAAAwAAAAMAAAAA/////wMAaA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0lvLB70eAFDnl3mF5xAGk0FAAAAAAADAAAAAAADAAAAAQA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ElvLB70eAFDnl3mF5xAGk0DRGF0YQAWAAAAAlBlcnNvbmFsSWQAAQAAAAAAAk5hbWUACwAAAFBlcnNvbmFsSWQAEFZlcnNpb24AAAAAAAlMYXN0V3JpdGUAUe5y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58370251267"/>
  <p:tag name="EMPOWERCHARTSPROPERTIES_A_LENGTH" val="24576"/>
  <p:tag name="RUNTIME_ID" val="a5a10b8d-1e12-4f07-b18e-0042a0261ea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