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2.xml" ContentType="application/vnd.openxmlformats-officedocument.presentationml.tags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3" r:id="rId2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4.xml" Id="rId27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.xml.rels>&#65279;<?xml version="1.0" encoding="utf-8"?><Relationships xmlns="http://schemas.openxmlformats.org/package/2006/relationships"><Relationship Type="http://schemas.openxmlformats.org/officeDocument/2006/relationships/slide" Target="/ppt/slides/slide24.xml" Id="rId2" /><Relationship Type="http://schemas.openxmlformats.org/officeDocument/2006/relationships/notesMaster" Target="/ppt/notesMasters/notesMaster1.xml" Id="rId1" /></Relationship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84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32.xml" Id="rId2" /><Relationship Type="http://schemas.openxmlformats.org/officeDocument/2006/relationships/vmlDrawing" Target="/ppt/drawings/vmlDrawing28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8.bin" Id="rId5" /><Relationship Type="http://schemas.openxmlformats.org/officeDocument/2006/relationships/notesSlide" Target="/ppt/notesSlides/notesSlide24.xml" Id="rId4" /></Relationships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12987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Organigram, clustered I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CF28D6EA-80EF-CDDC-D77B-49B5145C2691}"/>
              </a:ext>
            </a:extLst>
          </p:cNvPr>
          <p:cNvSpPr txBox="1">
            <a:spLocks/>
          </p:cNvSpPr>
          <p:nvPr/>
        </p:nvSpPr>
        <p:spPr bwMode="gray">
          <a:xfrm>
            <a:off x="889929" y="2822137"/>
            <a:ext cx="2325656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3" name="Gewinkelte Verbindung 76">
            <a:extLst>
              <a:ext uri="{FF2B5EF4-FFF2-40B4-BE49-F238E27FC236}">
                <a16:creationId xmlns:a16="http://schemas.microsoft.com/office/drawing/2014/main" id="{F955C4A9-8F95-4A94-06B6-0DBC239B0348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 bwMode="gray">
          <a:xfrm rot="5400000">
            <a:off x="1534681" y="3270385"/>
            <a:ext cx="365778" cy="670375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B2630C2-CCF3-B241-9B39-2D0299D0B586}"/>
              </a:ext>
            </a:extLst>
          </p:cNvPr>
          <p:cNvSpPr txBox="1">
            <a:spLocks/>
          </p:cNvSpPr>
          <p:nvPr/>
        </p:nvSpPr>
        <p:spPr bwMode="gray">
          <a:xfrm>
            <a:off x="969965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EF92F868-A29B-C9B6-9C31-A801CEF987FF}"/>
              </a:ext>
            </a:extLst>
          </p:cNvPr>
          <p:cNvSpPr txBox="1">
            <a:spLocks/>
          </p:cNvSpPr>
          <p:nvPr/>
        </p:nvSpPr>
        <p:spPr bwMode="gray">
          <a:xfrm>
            <a:off x="969965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1F9CD781-3891-0807-BCFA-444912FEE85C}"/>
              </a:ext>
            </a:extLst>
          </p:cNvPr>
          <p:cNvSpPr txBox="1">
            <a:spLocks/>
          </p:cNvSpPr>
          <p:nvPr/>
        </p:nvSpPr>
        <p:spPr bwMode="gray">
          <a:xfrm>
            <a:off x="895928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cxnSp>
        <p:nvCxnSpPr>
          <p:cNvPr id="9" name="Gewinkelte Verbindung 92">
            <a:extLst>
              <a:ext uri="{FF2B5EF4-FFF2-40B4-BE49-F238E27FC236}">
                <a16:creationId xmlns:a16="http://schemas.microsoft.com/office/drawing/2014/main" id="{916E461B-D4CB-1681-0729-CE66C286E5D1}"/>
              </a:ext>
            </a:extLst>
          </p:cNvPr>
          <p:cNvCxnSpPr>
            <a:cxnSpLocks/>
            <a:stCxn id="4" idx="1"/>
          </p:cNvCxnSpPr>
          <p:nvPr/>
        </p:nvCxnSpPr>
        <p:spPr bwMode="gray">
          <a:xfrm rot="10800000">
            <a:off x="895930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95">
            <a:extLst>
              <a:ext uri="{FF2B5EF4-FFF2-40B4-BE49-F238E27FC236}">
                <a16:creationId xmlns:a16="http://schemas.microsoft.com/office/drawing/2014/main" id="{2169B71D-6BE9-27E5-99FF-9CB2C30F78EE}"/>
              </a:ext>
            </a:extLst>
          </p:cNvPr>
          <p:cNvCxnSpPr>
            <a:cxnSpLocks/>
            <a:stCxn id="6" idx="1"/>
          </p:cNvCxnSpPr>
          <p:nvPr/>
        </p:nvCxnSpPr>
        <p:spPr bwMode="gray">
          <a:xfrm rot="10800000">
            <a:off x="895930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B25CEA9D-F7ED-C961-5938-1B8F5F8694D7}"/>
              </a:ext>
            </a:extLst>
          </p:cNvPr>
          <p:cNvSpPr txBox="1">
            <a:spLocks/>
          </p:cNvSpPr>
          <p:nvPr/>
        </p:nvSpPr>
        <p:spPr bwMode="gray">
          <a:xfrm>
            <a:off x="2316713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8E8FA97-50E8-85CA-6BF1-05D5363BEC3B}"/>
              </a:ext>
            </a:extLst>
          </p:cNvPr>
          <p:cNvSpPr txBox="1">
            <a:spLocks/>
          </p:cNvSpPr>
          <p:nvPr/>
        </p:nvSpPr>
        <p:spPr bwMode="gray">
          <a:xfrm>
            <a:off x="2316713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9672E0F0-CC34-224D-0D76-D613A13D4ABD}"/>
              </a:ext>
            </a:extLst>
          </p:cNvPr>
          <p:cNvSpPr txBox="1">
            <a:spLocks/>
          </p:cNvSpPr>
          <p:nvPr/>
        </p:nvSpPr>
        <p:spPr bwMode="gray">
          <a:xfrm>
            <a:off x="2242676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cxnSp>
        <p:nvCxnSpPr>
          <p:cNvPr id="15" name="Gewinkelte Verbindung 92">
            <a:extLst>
              <a:ext uri="{FF2B5EF4-FFF2-40B4-BE49-F238E27FC236}">
                <a16:creationId xmlns:a16="http://schemas.microsoft.com/office/drawing/2014/main" id="{86C4FC9E-9450-8880-426A-77C189E5B7DC}"/>
              </a:ext>
            </a:extLst>
          </p:cNvPr>
          <p:cNvCxnSpPr>
            <a:cxnSpLocks/>
            <a:stCxn id="12" idx="1"/>
          </p:cNvCxnSpPr>
          <p:nvPr/>
        </p:nvCxnSpPr>
        <p:spPr bwMode="gray">
          <a:xfrm rot="10800000">
            <a:off x="2242678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95">
            <a:extLst>
              <a:ext uri="{FF2B5EF4-FFF2-40B4-BE49-F238E27FC236}">
                <a16:creationId xmlns:a16="http://schemas.microsoft.com/office/drawing/2014/main" id="{0F78949A-C04E-C982-EB9E-64E850E0E4E0}"/>
              </a:ext>
            </a:extLst>
          </p:cNvPr>
          <p:cNvCxnSpPr>
            <a:cxnSpLocks/>
            <a:stCxn id="13" idx="1"/>
          </p:cNvCxnSpPr>
          <p:nvPr/>
        </p:nvCxnSpPr>
        <p:spPr bwMode="gray">
          <a:xfrm rot="10800000">
            <a:off x="2242678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A0394AE7-977B-253C-0C0A-D59DE92FAD51}"/>
              </a:ext>
            </a:extLst>
          </p:cNvPr>
          <p:cNvSpPr txBox="1">
            <a:spLocks/>
          </p:cNvSpPr>
          <p:nvPr/>
        </p:nvSpPr>
        <p:spPr bwMode="gray">
          <a:xfrm>
            <a:off x="3663461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12A6AE1C-AB85-563E-2429-75CCE8736680}"/>
              </a:ext>
            </a:extLst>
          </p:cNvPr>
          <p:cNvSpPr txBox="1">
            <a:spLocks/>
          </p:cNvSpPr>
          <p:nvPr/>
        </p:nvSpPr>
        <p:spPr bwMode="gray">
          <a:xfrm>
            <a:off x="3663461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EDA48F5F-60B5-C84B-F7BA-C0D4A3955CA7}"/>
              </a:ext>
            </a:extLst>
          </p:cNvPr>
          <p:cNvSpPr txBox="1">
            <a:spLocks/>
          </p:cNvSpPr>
          <p:nvPr/>
        </p:nvSpPr>
        <p:spPr bwMode="gray">
          <a:xfrm>
            <a:off x="3589425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cxnSp>
        <p:nvCxnSpPr>
          <p:cNvPr id="20" name="Gewinkelte Verbindung 92">
            <a:extLst>
              <a:ext uri="{FF2B5EF4-FFF2-40B4-BE49-F238E27FC236}">
                <a16:creationId xmlns:a16="http://schemas.microsoft.com/office/drawing/2014/main" id="{10B46ECD-C7D4-EFF6-9435-2FA00A59B4F3}"/>
              </a:ext>
            </a:extLst>
          </p:cNvPr>
          <p:cNvCxnSpPr>
            <a:cxnSpLocks/>
            <a:stCxn id="17" idx="1"/>
          </p:cNvCxnSpPr>
          <p:nvPr/>
        </p:nvCxnSpPr>
        <p:spPr bwMode="gray">
          <a:xfrm rot="10800000">
            <a:off x="3589427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95">
            <a:extLst>
              <a:ext uri="{FF2B5EF4-FFF2-40B4-BE49-F238E27FC236}">
                <a16:creationId xmlns:a16="http://schemas.microsoft.com/office/drawing/2014/main" id="{2CF648AF-562C-1AF1-8FA7-D14B2AE2A7F6}"/>
              </a:ext>
            </a:extLst>
          </p:cNvPr>
          <p:cNvCxnSpPr>
            <a:cxnSpLocks/>
            <a:stCxn id="18" idx="1"/>
          </p:cNvCxnSpPr>
          <p:nvPr/>
        </p:nvCxnSpPr>
        <p:spPr bwMode="gray">
          <a:xfrm rot="10800000">
            <a:off x="3589427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142B84F-214D-1A4B-DE66-23C9570ADF8A}"/>
              </a:ext>
            </a:extLst>
          </p:cNvPr>
          <p:cNvSpPr txBox="1">
            <a:spLocks/>
          </p:cNvSpPr>
          <p:nvPr/>
        </p:nvSpPr>
        <p:spPr bwMode="gray">
          <a:xfrm>
            <a:off x="5010209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14B23D35-4681-91D8-7A70-E8F8B85E25B0}"/>
              </a:ext>
            </a:extLst>
          </p:cNvPr>
          <p:cNvSpPr txBox="1">
            <a:spLocks/>
          </p:cNvSpPr>
          <p:nvPr/>
        </p:nvSpPr>
        <p:spPr bwMode="gray">
          <a:xfrm>
            <a:off x="5010209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54C26B69-0B73-4BE8-A73E-8286FB5B742B}"/>
              </a:ext>
            </a:extLst>
          </p:cNvPr>
          <p:cNvSpPr txBox="1">
            <a:spLocks/>
          </p:cNvSpPr>
          <p:nvPr/>
        </p:nvSpPr>
        <p:spPr bwMode="gray">
          <a:xfrm>
            <a:off x="4936173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cxnSp>
        <p:nvCxnSpPr>
          <p:cNvPr id="25" name="Gewinkelte Verbindung 92">
            <a:extLst>
              <a:ext uri="{FF2B5EF4-FFF2-40B4-BE49-F238E27FC236}">
                <a16:creationId xmlns:a16="http://schemas.microsoft.com/office/drawing/2014/main" id="{925DCD1E-5F02-0693-B5AB-4AE063936F83}"/>
              </a:ext>
            </a:extLst>
          </p:cNvPr>
          <p:cNvCxnSpPr>
            <a:cxnSpLocks/>
            <a:stCxn id="22" idx="1"/>
          </p:cNvCxnSpPr>
          <p:nvPr/>
        </p:nvCxnSpPr>
        <p:spPr bwMode="gray">
          <a:xfrm rot="10800000">
            <a:off x="4936175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95">
            <a:extLst>
              <a:ext uri="{FF2B5EF4-FFF2-40B4-BE49-F238E27FC236}">
                <a16:creationId xmlns:a16="http://schemas.microsoft.com/office/drawing/2014/main" id="{009D604A-998D-4998-504B-80414DFD4B65}"/>
              </a:ext>
            </a:extLst>
          </p:cNvPr>
          <p:cNvCxnSpPr>
            <a:cxnSpLocks/>
            <a:stCxn id="23" idx="1"/>
          </p:cNvCxnSpPr>
          <p:nvPr/>
        </p:nvCxnSpPr>
        <p:spPr bwMode="gray">
          <a:xfrm rot="10800000">
            <a:off x="4936175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73A2196-85E0-176F-623A-21FE1391155B}"/>
              </a:ext>
            </a:extLst>
          </p:cNvPr>
          <p:cNvSpPr txBox="1">
            <a:spLocks/>
          </p:cNvSpPr>
          <p:nvPr/>
        </p:nvSpPr>
        <p:spPr bwMode="gray">
          <a:xfrm>
            <a:off x="6356958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11F4DF21-6681-0582-5CAD-35401D4C12E9}"/>
              </a:ext>
            </a:extLst>
          </p:cNvPr>
          <p:cNvSpPr txBox="1">
            <a:spLocks/>
          </p:cNvSpPr>
          <p:nvPr/>
        </p:nvSpPr>
        <p:spPr bwMode="gray">
          <a:xfrm>
            <a:off x="6356958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2F36BC79-5914-3845-30C1-599FB6106423}"/>
              </a:ext>
            </a:extLst>
          </p:cNvPr>
          <p:cNvSpPr txBox="1">
            <a:spLocks/>
          </p:cNvSpPr>
          <p:nvPr/>
        </p:nvSpPr>
        <p:spPr bwMode="gray">
          <a:xfrm>
            <a:off x="6282921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cxnSp>
        <p:nvCxnSpPr>
          <p:cNvPr id="30" name="Gewinkelte Verbindung 92">
            <a:extLst>
              <a:ext uri="{FF2B5EF4-FFF2-40B4-BE49-F238E27FC236}">
                <a16:creationId xmlns:a16="http://schemas.microsoft.com/office/drawing/2014/main" id="{21305726-ABA1-5584-7CF7-16FCB6B7AFB5}"/>
              </a:ext>
            </a:extLst>
          </p:cNvPr>
          <p:cNvCxnSpPr>
            <a:cxnSpLocks/>
            <a:stCxn id="27" idx="1"/>
          </p:cNvCxnSpPr>
          <p:nvPr/>
        </p:nvCxnSpPr>
        <p:spPr bwMode="gray">
          <a:xfrm rot="10800000">
            <a:off x="6282923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95">
            <a:extLst>
              <a:ext uri="{FF2B5EF4-FFF2-40B4-BE49-F238E27FC236}">
                <a16:creationId xmlns:a16="http://schemas.microsoft.com/office/drawing/2014/main" id="{37518B2F-2731-3E5E-0C86-8B3C0ABF549D}"/>
              </a:ext>
            </a:extLst>
          </p:cNvPr>
          <p:cNvCxnSpPr>
            <a:cxnSpLocks/>
            <a:stCxn id="28" idx="1"/>
          </p:cNvCxnSpPr>
          <p:nvPr/>
        </p:nvCxnSpPr>
        <p:spPr bwMode="gray">
          <a:xfrm rot="10800000">
            <a:off x="6282923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092E2E94-F40C-5B47-FB70-C95944DD85A8}"/>
              </a:ext>
            </a:extLst>
          </p:cNvPr>
          <p:cNvSpPr txBox="1">
            <a:spLocks/>
          </p:cNvSpPr>
          <p:nvPr/>
        </p:nvSpPr>
        <p:spPr bwMode="gray">
          <a:xfrm>
            <a:off x="7703706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879EEC62-25C8-D22B-355E-958989214C4E}"/>
              </a:ext>
            </a:extLst>
          </p:cNvPr>
          <p:cNvSpPr txBox="1">
            <a:spLocks/>
          </p:cNvSpPr>
          <p:nvPr/>
        </p:nvSpPr>
        <p:spPr bwMode="gray">
          <a:xfrm>
            <a:off x="7703706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5C15B1B2-EF77-24C9-6030-B325AFA190BB}"/>
              </a:ext>
            </a:extLst>
          </p:cNvPr>
          <p:cNvSpPr txBox="1">
            <a:spLocks/>
          </p:cNvSpPr>
          <p:nvPr/>
        </p:nvSpPr>
        <p:spPr bwMode="gray">
          <a:xfrm>
            <a:off x="7629669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cxnSp>
        <p:nvCxnSpPr>
          <p:cNvPr id="35" name="Gewinkelte Verbindung 92">
            <a:extLst>
              <a:ext uri="{FF2B5EF4-FFF2-40B4-BE49-F238E27FC236}">
                <a16:creationId xmlns:a16="http://schemas.microsoft.com/office/drawing/2014/main" id="{BB9D745E-6DD7-BB38-E47C-D646FD8EB5F3}"/>
              </a:ext>
            </a:extLst>
          </p:cNvPr>
          <p:cNvCxnSpPr>
            <a:cxnSpLocks/>
            <a:stCxn id="32" idx="1"/>
          </p:cNvCxnSpPr>
          <p:nvPr/>
        </p:nvCxnSpPr>
        <p:spPr bwMode="gray">
          <a:xfrm rot="10800000">
            <a:off x="7629672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95">
            <a:extLst>
              <a:ext uri="{FF2B5EF4-FFF2-40B4-BE49-F238E27FC236}">
                <a16:creationId xmlns:a16="http://schemas.microsoft.com/office/drawing/2014/main" id="{4E585885-51B5-9268-4AE8-D5CD6C0A0816}"/>
              </a:ext>
            </a:extLst>
          </p:cNvPr>
          <p:cNvCxnSpPr>
            <a:cxnSpLocks/>
            <a:stCxn id="33" idx="1"/>
          </p:cNvCxnSpPr>
          <p:nvPr/>
        </p:nvCxnSpPr>
        <p:spPr bwMode="gray">
          <a:xfrm rot="10800000">
            <a:off x="7629672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7">
            <a:extLst>
              <a:ext uri="{FF2B5EF4-FFF2-40B4-BE49-F238E27FC236}">
                <a16:creationId xmlns:a16="http://schemas.microsoft.com/office/drawing/2014/main" id="{3F935DD8-95A9-63E1-0535-539CCE5FD437}"/>
              </a:ext>
            </a:extLst>
          </p:cNvPr>
          <p:cNvSpPr txBox="1">
            <a:spLocks/>
          </p:cNvSpPr>
          <p:nvPr/>
        </p:nvSpPr>
        <p:spPr bwMode="gray">
          <a:xfrm>
            <a:off x="9050454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D873F9B4-99C6-2C9A-DCFA-DF15A769D254}"/>
              </a:ext>
            </a:extLst>
          </p:cNvPr>
          <p:cNvSpPr txBox="1">
            <a:spLocks/>
          </p:cNvSpPr>
          <p:nvPr/>
        </p:nvSpPr>
        <p:spPr bwMode="gray">
          <a:xfrm>
            <a:off x="9050454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653F0A8C-3A58-AF52-266E-FCD177E65532}"/>
              </a:ext>
            </a:extLst>
          </p:cNvPr>
          <p:cNvSpPr txBox="1">
            <a:spLocks/>
          </p:cNvSpPr>
          <p:nvPr/>
        </p:nvSpPr>
        <p:spPr bwMode="gray">
          <a:xfrm>
            <a:off x="8976418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cxnSp>
        <p:nvCxnSpPr>
          <p:cNvPr id="40" name="Gewinkelte Verbindung 92">
            <a:extLst>
              <a:ext uri="{FF2B5EF4-FFF2-40B4-BE49-F238E27FC236}">
                <a16:creationId xmlns:a16="http://schemas.microsoft.com/office/drawing/2014/main" id="{75E34D88-9B97-EF6E-4BA3-304690B835BA}"/>
              </a:ext>
            </a:extLst>
          </p:cNvPr>
          <p:cNvCxnSpPr>
            <a:cxnSpLocks/>
            <a:stCxn id="37" idx="1"/>
          </p:cNvCxnSpPr>
          <p:nvPr/>
        </p:nvCxnSpPr>
        <p:spPr bwMode="gray">
          <a:xfrm rot="10800000">
            <a:off x="8976420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95">
            <a:extLst>
              <a:ext uri="{FF2B5EF4-FFF2-40B4-BE49-F238E27FC236}">
                <a16:creationId xmlns:a16="http://schemas.microsoft.com/office/drawing/2014/main" id="{93C32104-2FF4-00BB-2F50-39FEE78F418D}"/>
              </a:ext>
            </a:extLst>
          </p:cNvPr>
          <p:cNvCxnSpPr>
            <a:cxnSpLocks/>
            <a:stCxn id="38" idx="1"/>
          </p:cNvCxnSpPr>
          <p:nvPr/>
        </p:nvCxnSpPr>
        <p:spPr bwMode="gray">
          <a:xfrm rot="10800000">
            <a:off x="8976420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8D2DFFA2-04C8-8A22-D1E5-16809E64CB04}"/>
              </a:ext>
            </a:extLst>
          </p:cNvPr>
          <p:cNvSpPr txBox="1">
            <a:spLocks/>
          </p:cNvSpPr>
          <p:nvPr/>
        </p:nvSpPr>
        <p:spPr bwMode="gray">
          <a:xfrm>
            <a:off x="10397201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43" name="Textplatzhalter 7">
            <a:extLst>
              <a:ext uri="{FF2B5EF4-FFF2-40B4-BE49-F238E27FC236}">
                <a16:creationId xmlns:a16="http://schemas.microsoft.com/office/drawing/2014/main" id="{FCCAAAAF-5B6F-BC62-4262-BF1BE575B5C8}"/>
              </a:ext>
            </a:extLst>
          </p:cNvPr>
          <p:cNvSpPr txBox="1">
            <a:spLocks/>
          </p:cNvSpPr>
          <p:nvPr/>
        </p:nvSpPr>
        <p:spPr bwMode="gray">
          <a:xfrm>
            <a:off x="10397201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sp>
        <p:nvSpPr>
          <p:cNvPr id="45" name="Textplatzhalter 7">
            <a:extLst>
              <a:ext uri="{FF2B5EF4-FFF2-40B4-BE49-F238E27FC236}">
                <a16:creationId xmlns:a16="http://schemas.microsoft.com/office/drawing/2014/main" id="{19DB78AD-874A-7F3D-4837-621D03DF9235}"/>
              </a:ext>
            </a:extLst>
          </p:cNvPr>
          <p:cNvSpPr txBox="1">
            <a:spLocks/>
          </p:cNvSpPr>
          <p:nvPr/>
        </p:nvSpPr>
        <p:spPr bwMode="gray">
          <a:xfrm>
            <a:off x="10323164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b="0">
                <a:latin typeface="+mn-lt"/>
              </a:rPr>
              <a:t>Text</a:t>
            </a:r>
          </a:p>
        </p:txBody>
      </p:sp>
      <p:cxnSp>
        <p:nvCxnSpPr>
          <p:cNvPr id="46" name="Gewinkelte Verbindung 92">
            <a:extLst>
              <a:ext uri="{FF2B5EF4-FFF2-40B4-BE49-F238E27FC236}">
                <a16:creationId xmlns:a16="http://schemas.microsoft.com/office/drawing/2014/main" id="{48381B33-7F4B-3C9A-5772-3D7EBADD14D2}"/>
              </a:ext>
            </a:extLst>
          </p:cNvPr>
          <p:cNvCxnSpPr>
            <a:cxnSpLocks/>
            <a:stCxn id="42" idx="1"/>
          </p:cNvCxnSpPr>
          <p:nvPr/>
        </p:nvCxnSpPr>
        <p:spPr bwMode="gray">
          <a:xfrm rot="10800000">
            <a:off x="10323166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95">
            <a:extLst>
              <a:ext uri="{FF2B5EF4-FFF2-40B4-BE49-F238E27FC236}">
                <a16:creationId xmlns:a16="http://schemas.microsoft.com/office/drawing/2014/main" id="{320A30BB-3083-F328-4E40-ED3B1D74E2B4}"/>
              </a:ext>
            </a:extLst>
          </p:cNvPr>
          <p:cNvCxnSpPr>
            <a:cxnSpLocks/>
            <a:stCxn id="43" idx="1"/>
          </p:cNvCxnSpPr>
          <p:nvPr/>
        </p:nvCxnSpPr>
        <p:spPr bwMode="gray">
          <a:xfrm rot="10800000">
            <a:off x="10323166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76">
            <a:extLst>
              <a:ext uri="{FF2B5EF4-FFF2-40B4-BE49-F238E27FC236}">
                <a16:creationId xmlns:a16="http://schemas.microsoft.com/office/drawing/2014/main" id="{59A46B2B-B4B4-5597-5357-EF445CF4AE8F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 bwMode="gray">
          <a:xfrm rot="16200000" flipH="1">
            <a:off x="2208054" y="3267385"/>
            <a:ext cx="365778" cy="67637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7">
            <a:extLst>
              <a:ext uri="{FF2B5EF4-FFF2-40B4-BE49-F238E27FC236}">
                <a16:creationId xmlns:a16="http://schemas.microsoft.com/office/drawing/2014/main" id="{F02AE342-880B-F6BF-84AF-ABA727183C65}"/>
              </a:ext>
            </a:extLst>
          </p:cNvPr>
          <p:cNvSpPr txBox="1">
            <a:spLocks/>
          </p:cNvSpPr>
          <p:nvPr/>
        </p:nvSpPr>
        <p:spPr bwMode="gray">
          <a:xfrm>
            <a:off x="3583425" y="2822137"/>
            <a:ext cx="2325656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50" name="Gewinkelte Verbindung 76">
            <a:extLst>
              <a:ext uri="{FF2B5EF4-FFF2-40B4-BE49-F238E27FC236}">
                <a16:creationId xmlns:a16="http://schemas.microsoft.com/office/drawing/2014/main" id="{F45FD2B9-FA1A-27ED-0614-2B2C2D7E7F96}"/>
              </a:ext>
            </a:extLst>
          </p:cNvPr>
          <p:cNvCxnSpPr>
            <a:cxnSpLocks/>
            <a:stCxn id="49" idx="2"/>
            <a:endCxn id="19" idx="0"/>
          </p:cNvCxnSpPr>
          <p:nvPr/>
        </p:nvCxnSpPr>
        <p:spPr bwMode="gray">
          <a:xfrm rot="5400000">
            <a:off x="4228177" y="3270385"/>
            <a:ext cx="365778" cy="670374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76">
            <a:extLst>
              <a:ext uri="{FF2B5EF4-FFF2-40B4-BE49-F238E27FC236}">
                <a16:creationId xmlns:a16="http://schemas.microsoft.com/office/drawing/2014/main" id="{D8C6D306-6635-D60B-FA3E-3ADE5E46179D}"/>
              </a:ext>
            </a:extLst>
          </p:cNvPr>
          <p:cNvCxnSpPr>
            <a:cxnSpLocks/>
            <a:stCxn id="49" idx="2"/>
            <a:endCxn id="24" idx="0"/>
          </p:cNvCxnSpPr>
          <p:nvPr/>
        </p:nvCxnSpPr>
        <p:spPr bwMode="gray">
          <a:xfrm rot="16200000" flipH="1">
            <a:off x="4901551" y="3267385"/>
            <a:ext cx="365778" cy="67637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platzhalter 7">
            <a:extLst>
              <a:ext uri="{FF2B5EF4-FFF2-40B4-BE49-F238E27FC236}">
                <a16:creationId xmlns:a16="http://schemas.microsoft.com/office/drawing/2014/main" id="{8420EBD3-A29E-E2A9-16A2-3B6998F61D0C}"/>
              </a:ext>
            </a:extLst>
          </p:cNvPr>
          <p:cNvSpPr txBox="1">
            <a:spLocks/>
          </p:cNvSpPr>
          <p:nvPr/>
        </p:nvSpPr>
        <p:spPr bwMode="gray">
          <a:xfrm>
            <a:off x="6276921" y="2822137"/>
            <a:ext cx="2325656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53" name="Gewinkelte Verbindung 76">
            <a:extLst>
              <a:ext uri="{FF2B5EF4-FFF2-40B4-BE49-F238E27FC236}">
                <a16:creationId xmlns:a16="http://schemas.microsoft.com/office/drawing/2014/main" id="{CC02AD84-948B-8019-6313-CC91E1C38926}"/>
              </a:ext>
            </a:extLst>
          </p:cNvPr>
          <p:cNvCxnSpPr>
            <a:cxnSpLocks/>
            <a:stCxn id="52" idx="2"/>
            <a:endCxn id="29" idx="0"/>
          </p:cNvCxnSpPr>
          <p:nvPr/>
        </p:nvCxnSpPr>
        <p:spPr bwMode="gray">
          <a:xfrm rot="5400000">
            <a:off x="6921673" y="3270385"/>
            <a:ext cx="365778" cy="670374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76">
            <a:extLst>
              <a:ext uri="{FF2B5EF4-FFF2-40B4-BE49-F238E27FC236}">
                <a16:creationId xmlns:a16="http://schemas.microsoft.com/office/drawing/2014/main" id="{32012CC9-0B91-4898-2DE6-DED2D5168B7C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 bwMode="gray">
          <a:xfrm rot="16200000" flipH="1">
            <a:off x="7595047" y="3267385"/>
            <a:ext cx="365778" cy="67637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platzhalter 7">
            <a:extLst>
              <a:ext uri="{FF2B5EF4-FFF2-40B4-BE49-F238E27FC236}">
                <a16:creationId xmlns:a16="http://schemas.microsoft.com/office/drawing/2014/main" id="{DFCF2B2D-C721-FC4F-B68C-7172EBC08EB1}"/>
              </a:ext>
            </a:extLst>
          </p:cNvPr>
          <p:cNvSpPr txBox="1">
            <a:spLocks/>
          </p:cNvSpPr>
          <p:nvPr/>
        </p:nvSpPr>
        <p:spPr bwMode="gray">
          <a:xfrm>
            <a:off x="8970417" y="2822137"/>
            <a:ext cx="2325656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56" name="Gewinkelte Verbindung 76">
            <a:extLst>
              <a:ext uri="{FF2B5EF4-FFF2-40B4-BE49-F238E27FC236}">
                <a16:creationId xmlns:a16="http://schemas.microsoft.com/office/drawing/2014/main" id="{C942557C-C672-1144-BBF7-8DC3B5F2AA3D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 bwMode="gray">
          <a:xfrm rot="5400000">
            <a:off x="9615170" y="3270386"/>
            <a:ext cx="365778" cy="670373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76">
            <a:extLst>
              <a:ext uri="{FF2B5EF4-FFF2-40B4-BE49-F238E27FC236}">
                <a16:creationId xmlns:a16="http://schemas.microsoft.com/office/drawing/2014/main" id="{E1E4D378-32E7-1375-A13C-98BCB86B9689}"/>
              </a:ext>
            </a:extLst>
          </p:cNvPr>
          <p:cNvCxnSpPr>
            <a:cxnSpLocks/>
            <a:stCxn id="55" idx="2"/>
            <a:endCxn id="45" idx="0"/>
          </p:cNvCxnSpPr>
          <p:nvPr/>
        </p:nvCxnSpPr>
        <p:spPr bwMode="gray">
          <a:xfrm rot="16200000" flipH="1">
            <a:off x="10288542" y="3267385"/>
            <a:ext cx="365778" cy="67637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11">
            <a:extLst>
              <a:ext uri="{FF2B5EF4-FFF2-40B4-BE49-F238E27FC236}">
                <a16:creationId xmlns:a16="http://schemas.microsoft.com/office/drawing/2014/main" id="{5AF69DE0-1094-6087-AACC-CC24FB9381CE}"/>
              </a:ext>
            </a:extLst>
          </p:cNvPr>
          <p:cNvCxnSpPr>
            <a:cxnSpLocks/>
            <a:stCxn id="62" idx="2"/>
            <a:endCxn id="2" idx="0"/>
          </p:cNvCxnSpPr>
          <p:nvPr/>
        </p:nvCxnSpPr>
        <p:spPr bwMode="gray">
          <a:xfrm rot="5400000">
            <a:off x="3811505" y="544897"/>
            <a:ext cx="518492" cy="403598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13">
            <a:extLst>
              <a:ext uri="{FF2B5EF4-FFF2-40B4-BE49-F238E27FC236}">
                <a16:creationId xmlns:a16="http://schemas.microsoft.com/office/drawing/2014/main" id="{9DF4278C-9860-B63A-B4C1-C7B48EDAD53F}"/>
              </a:ext>
            </a:extLst>
          </p:cNvPr>
          <p:cNvCxnSpPr>
            <a:cxnSpLocks/>
            <a:stCxn id="62" idx="2"/>
            <a:endCxn id="49" idx="0"/>
          </p:cNvCxnSpPr>
          <p:nvPr/>
        </p:nvCxnSpPr>
        <p:spPr bwMode="gray">
          <a:xfrm rot="5400000">
            <a:off x="5158253" y="1891645"/>
            <a:ext cx="518492" cy="134249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15">
            <a:extLst>
              <a:ext uri="{FF2B5EF4-FFF2-40B4-BE49-F238E27FC236}">
                <a16:creationId xmlns:a16="http://schemas.microsoft.com/office/drawing/2014/main" id="{1659EAC8-962E-B4E8-A019-B17CF42388E1}"/>
              </a:ext>
            </a:extLst>
          </p:cNvPr>
          <p:cNvCxnSpPr>
            <a:cxnSpLocks/>
            <a:stCxn id="62" idx="2"/>
            <a:endCxn id="52" idx="0"/>
          </p:cNvCxnSpPr>
          <p:nvPr/>
        </p:nvCxnSpPr>
        <p:spPr bwMode="gray">
          <a:xfrm rot="16200000" flipH="1">
            <a:off x="6505001" y="1887389"/>
            <a:ext cx="518492" cy="135100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16">
            <a:extLst>
              <a:ext uri="{FF2B5EF4-FFF2-40B4-BE49-F238E27FC236}">
                <a16:creationId xmlns:a16="http://schemas.microsoft.com/office/drawing/2014/main" id="{FCF20E13-28DC-2C58-96B2-AA95B986DD75}"/>
              </a:ext>
            </a:extLst>
          </p:cNvPr>
          <p:cNvCxnSpPr>
            <a:cxnSpLocks/>
            <a:stCxn id="62" idx="2"/>
            <a:endCxn id="55" idx="0"/>
          </p:cNvCxnSpPr>
          <p:nvPr/>
        </p:nvCxnSpPr>
        <p:spPr bwMode="gray">
          <a:xfrm rot="16200000" flipH="1">
            <a:off x="7851749" y="540641"/>
            <a:ext cx="518492" cy="404450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7">
            <a:extLst>
              <a:ext uri="{FF2B5EF4-FFF2-40B4-BE49-F238E27FC236}">
                <a16:creationId xmlns:a16="http://schemas.microsoft.com/office/drawing/2014/main" id="{D31BCCDA-1CEF-4D7A-C7D4-0070B29ACCA2}"/>
              </a:ext>
            </a:extLst>
          </p:cNvPr>
          <p:cNvSpPr txBox="1">
            <a:spLocks/>
          </p:cNvSpPr>
          <p:nvPr/>
        </p:nvSpPr>
        <p:spPr bwMode="gray">
          <a:xfrm>
            <a:off x="4749253" y="1557338"/>
            <a:ext cx="2678983" cy="74630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6000" tIns="72000" rIns="216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0A42C53C-71F0-90A2-41B0-C831F40EB4E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872349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