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svg" ContentType="image/svg+xml"/>
  <Default Extension="bin" ContentType="application/vnd.openxmlformats-officedocument.oleObject"/>
  <Default Extension="emf" ContentType="image/x-emf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slides/slide246.xml" ContentType="application/vnd.openxmlformats-officedocument.presentationml.slide+xml"/>
  <Override PartName="/ppt/notesSlides/notesSlide24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110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96" r:id="rId24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slide" Target="/ppt/slides/slide246.xml" Id="rId24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5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46.xml.rels>&#65279;<?xml version="1.0" encoding="utf-8"?><Relationships xmlns="http://schemas.openxmlformats.org/package/2006/relationships"><Relationship Type="http://schemas.openxmlformats.org/officeDocument/2006/relationships/slide" Target="/ppt/slides/slide246.xml" Id="rId2" /><Relationship Type="http://schemas.openxmlformats.org/officeDocument/2006/relationships/notesMaster" Target="/ppt/notesMasters/notesMaster1.xml" Id="rId1" /></Relationship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4055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46.xml.rels>&#65279;<?xml version="1.0" encoding="utf-8"?><Relationships xmlns="http://schemas.openxmlformats.org/package/2006/relationships"><Relationship Type="http://schemas.openxmlformats.org/officeDocument/2006/relationships/image" Target="/ppt/media/image349.png" Id="rId117" /><Relationship Type="http://schemas.openxmlformats.org/officeDocument/2006/relationships/image" Target="/ppt/media/image273.png" Id="rId21" /><Relationship Type="http://schemas.openxmlformats.org/officeDocument/2006/relationships/image" Target="/ppt/media/image52.svg" Id="rId42" /><Relationship Type="http://schemas.openxmlformats.org/officeDocument/2006/relationships/image" Target="/ppt/media/image307.png" Id="rId63" /><Relationship Type="http://schemas.openxmlformats.org/officeDocument/2006/relationships/image" Target="/ppt/media/image322.svg" Id="rId84" /><Relationship Type="http://schemas.openxmlformats.org/officeDocument/2006/relationships/image" Target="/ppt/media/image367.svg" Id="rId138" /><Relationship Type="http://schemas.openxmlformats.org/officeDocument/2006/relationships/image" Target="/ppt/media/image387.png" Id="rId159" /><Relationship Type="http://schemas.openxmlformats.org/officeDocument/2006/relationships/image" Target="/ppt/media/image396.svg" Id="rId170" /><Relationship Type="http://schemas.openxmlformats.org/officeDocument/2006/relationships/image" Target="/ppt/media/image415.png" Id="rId191" /><Relationship Type="http://schemas.openxmlformats.org/officeDocument/2006/relationships/image" Target="/ppt/media/image425.png" Id="rId205" /><Relationship Type="http://schemas.openxmlformats.org/officeDocument/2006/relationships/image" Target="/ppt/media/image442.svg" Id="rId226" /><Relationship Type="http://schemas.openxmlformats.org/officeDocument/2006/relationships/image" Target="/ppt/media/image341.png" Id="rId107" /><Relationship Type="http://schemas.openxmlformats.org/officeDocument/2006/relationships/image" Target="/ppt/media/image263.png" Id="rId11" /><Relationship Type="http://schemas.openxmlformats.org/officeDocument/2006/relationships/image" Target="/ppt/media/image284.svg" Id="rId32" /><Relationship Type="http://schemas.openxmlformats.org/officeDocument/2006/relationships/image" Target="/ppt/media/image156.png" Id="rId53" /><Relationship Type="http://schemas.openxmlformats.org/officeDocument/2006/relationships/image" Target="/ppt/media/image314.svg" Id="rId74" /><Relationship Type="http://schemas.openxmlformats.org/officeDocument/2006/relationships/image" Target="/ppt/media/image357.svg" Id="rId128" /><Relationship Type="http://schemas.openxmlformats.org/officeDocument/2006/relationships/image" Target="/ppt/media/image377.png" Id="rId149" /><Relationship Type="http://schemas.openxmlformats.org/officeDocument/2006/relationships/oleObject" Target="/ppt/embeddings/oleObject250.bin" Id="rId5" /><Relationship Type="http://schemas.openxmlformats.org/officeDocument/2006/relationships/image" Target="/ppt/media/image331.png" Id="rId95" /><Relationship Type="http://schemas.openxmlformats.org/officeDocument/2006/relationships/image" Target="/ppt/media/image388.svg" Id="rId160" /><Relationship Type="http://schemas.openxmlformats.org/officeDocument/2006/relationships/image" Target="/ppt/media/image405.png" Id="rId181" /><Relationship Type="http://schemas.openxmlformats.org/officeDocument/2006/relationships/image" Target="/ppt/media/image231.svg" Id="rId216" /><Relationship Type="http://schemas.openxmlformats.org/officeDocument/2006/relationships/image" Target="/ppt/media/image453.png" Id="rId237" /><Relationship Type="http://schemas.openxmlformats.org/officeDocument/2006/relationships/image" Target="/ppt/media/image274.svg" Id="rId22" /><Relationship Type="http://schemas.openxmlformats.org/officeDocument/2006/relationships/image" Target="/ppt/media/image212.png" Id="rId43" /><Relationship Type="http://schemas.openxmlformats.org/officeDocument/2006/relationships/image" Target="/ppt/media/image308.svg" Id="rId64" /><Relationship Type="http://schemas.openxmlformats.org/officeDocument/2006/relationships/image" Target="/ppt/media/image350.svg" Id="rId118" /><Relationship Type="http://schemas.openxmlformats.org/officeDocument/2006/relationships/image" Target="/ppt/media/image368.png" Id="rId139" /><Relationship Type="http://schemas.openxmlformats.org/officeDocument/2006/relationships/image" Target="/ppt/media/image323.png" Id="rId85" /><Relationship Type="http://schemas.openxmlformats.org/officeDocument/2006/relationships/image" Target="/ppt/media/image378.svg" Id="rId150" /><Relationship Type="http://schemas.openxmlformats.org/officeDocument/2006/relationships/image" Target="/ppt/media/image397.png" Id="rId171" /><Relationship Type="http://schemas.openxmlformats.org/officeDocument/2006/relationships/image" Target="/ppt/media/image416.svg" Id="rId192" /><Relationship Type="http://schemas.openxmlformats.org/officeDocument/2006/relationships/image" Target="/ppt/media/image426.svg" Id="rId206" /><Relationship Type="http://schemas.openxmlformats.org/officeDocument/2006/relationships/image" Target="/ppt/media/image443.png" Id="rId227" /><Relationship Type="http://schemas.openxmlformats.org/officeDocument/2006/relationships/image" Target="/ppt/media/image264.svg" Id="rId12" /><Relationship Type="http://schemas.openxmlformats.org/officeDocument/2006/relationships/image" Target="/ppt/media/image285.png" Id="rId33" /><Relationship Type="http://schemas.openxmlformats.org/officeDocument/2006/relationships/image" Target="/ppt/media/image342.svg" Id="rId108" /><Relationship Type="http://schemas.openxmlformats.org/officeDocument/2006/relationships/image" Target="/ppt/media/image358.png" Id="rId129" /><Relationship Type="http://schemas.openxmlformats.org/officeDocument/2006/relationships/image" Target="/ppt/media/image157.svg" Id="rId54" /><Relationship Type="http://schemas.openxmlformats.org/officeDocument/2006/relationships/image" Target="/ppt/media/image315.png" Id="rId75" /><Relationship Type="http://schemas.openxmlformats.org/officeDocument/2006/relationships/image" Target="/ppt/media/image332.svg" Id="rId96" /><Relationship Type="http://schemas.openxmlformats.org/officeDocument/2006/relationships/image" Target="/ppt/media/image369.svg" Id="rId140" /><Relationship Type="http://schemas.openxmlformats.org/officeDocument/2006/relationships/image" Target="/ppt/media/image389.png" Id="rId161" /><Relationship Type="http://schemas.openxmlformats.org/officeDocument/2006/relationships/image" Target="/ppt/media/image406.svg" Id="rId182" /><Relationship Type="http://schemas.openxmlformats.org/officeDocument/2006/relationships/image" Target="/ppt/media/image433.png" Id="rId217" /><Relationship Type="http://schemas.openxmlformats.org/officeDocument/2006/relationships/image" Target="/ppt/media/image4.emf" Id="rId6" /><Relationship Type="http://schemas.openxmlformats.org/officeDocument/2006/relationships/image" Target="/ppt/media/image454.svg" Id="rId238" /><Relationship Type="http://schemas.openxmlformats.org/officeDocument/2006/relationships/image" Target="/ppt/media/image275.png" Id="rId23" /><Relationship Type="http://schemas.openxmlformats.org/officeDocument/2006/relationships/image" Target="/ppt/media/image351.png" Id="rId119" /><Relationship Type="http://schemas.openxmlformats.org/officeDocument/2006/relationships/image" Target="/ppt/media/image213.svg" Id="rId44" /><Relationship Type="http://schemas.openxmlformats.org/officeDocument/2006/relationships/image" Target="/ppt/media/image35.png" Id="rId65" /><Relationship Type="http://schemas.openxmlformats.org/officeDocument/2006/relationships/image" Target="/ppt/media/image324.svg" Id="rId86" /><Relationship Type="http://schemas.openxmlformats.org/officeDocument/2006/relationships/image" Target="/ppt/media/image359.svg" Id="rId130" /><Relationship Type="http://schemas.openxmlformats.org/officeDocument/2006/relationships/image" Target="/ppt/media/image379.png" Id="rId151" /><Relationship Type="http://schemas.openxmlformats.org/officeDocument/2006/relationships/image" Target="/ppt/media/image398.svg" Id="rId172" /><Relationship Type="http://schemas.openxmlformats.org/officeDocument/2006/relationships/image" Target="/ppt/media/image417.png" Id="rId193" /><Relationship Type="http://schemas.openxmlformats.org/officeDocument/2006/relationships/image" Target="/ppt/media/image427.png" Id="rId207" /><Relationship Type="http://schemas.openxmlformats.org/officeDocument/2006/relationships/image" Target="/ppt/media/image444.svg" Id="rId228" /><Relationship Type="http://schemas.openxmlformats.org/officeDocument/2006/relationships/image" Target="/ppt/media/image265.png" Id="rId13" /><Relationship Type="http://schemas.openxmlformats.org/officeDocument/2006/relationships/image" Target="/ppt/media/image343.png" Id="rId109" /><Relationship Type="http://schemas.openxmlformats.org/officeDocument/2006/relationships/image" Target="/ppt/media/image286.svg" Id="rId34" /><Relationship Type="http://schemas.openxmlformats.org/officeDocument/2006/relationships/image" Target="/ppt/media/image301.png" Id="rId55" /><Relationship Type="http://schemas.openxmlformats.org/officeDocument/2006/relationships/image" Target="/ppt/media/image316.svg" Id="rId76" /><Relationship Type="http://schemas.openxmlformats.org/officeDocument/2006/relationships/image" Target="/ppt/media/image333.png" Id="rId97" /><Relationship Type="http://schemas.openxmlformats.org/officeDocument/2006/relationships/image" Target="/ppt/media/image352.svg" Id="rId120" /><Relationship Type="http://schemas.openxmlformats.org/officeDocument/2006/relationships/image" Target="/ppt/media/image243.png" Id="rId141" /><Relationship Type="http://schemas.openxmlformats.org/officeDocument/2006/relationships/image" Target="/ppt/media/image259.png" Id="rId7" /><Relationship Type="http://schemas.openxmlformats.org/officeDocument/2006/relationships/image" Target="/ppt/media/image390.svg" Id="rId162" /><Relationship Type="http://schemas.openxmlformats.org/officeDocument/2006/relationships/image" Target="/ppt/media/image407.png" Id="rId183" /><Relationship Type="http://schemas.openxmlformats.org/officeDocument/2006/relationships/image" Target="/ppt/media/image434.svg" Id="rId218" /><Relationship Type="http://schemas.openxmlformats.org/officeDocument/2006/relationships/image" Target="/ppt/media/image455.png" Id="rId239" /><Relationship Type="http://schemas.openxmlformats.org/officeDocument/2006/relationships/image" Target="/ppt/media/image276.svg" Id="rId24" /><Relationship Type="http://schemas.openxmlformats.org/officeDocument/2006/relationships/image" Target="/ppt/media/image293.png" Id="rId45" /><Relationship Type="http://schemas.openxmlformats.org/officeDocument/2006/relationships/image" Target="/ppt/media/image36.svg" Id="rId66" /><Relationship Type="http://schemas.openxmlformats.org/officeDocument/2006/relationships/image" Target="/ppt/media/image325.png" Id="rId87" /><Relationship Type="http://schemas.openxmlformats.org/officeDocument/2006/relationships/image" Target="/ppt/media/image344.svg" Id="rId110" /><Relationship Type="http://schemas.openxmlformats.org/officeDocument/2006/relationships/image" Target="/ppt/media/image360.png" Id="rId131" /><Relationship Type="http://schemas.openxmlformats.org/officeDocument/2006/relationships/image" Target="/ppt/media/image380.svg" Id="rId152" /><Relationship Type="http://schemas.openxmlformats.org/officeDocument/2006/relationships/image" Target="/ppt/media/image399.png" Id="rId173" /><Relationship Type="http://schemas.openxmlformats.org/officeDocument/2006/relationships/image" Target="/ppt/media/image418.svg" Id="rId194" /><Relationship Type="http://schemas.openxmlformats.org/officeDocument/2006/relationships/image" Target="/ppt/media/image428.svg" Id="rId208" /><Relationship Type="http://schemas.openxmlformats.org/officeDocument/2006/relationships/image" Target="/ppt/media/image445.png" Id="rId229" /><Relationship Type="http://schemas.openxmlformats.org/officeDocument/2006/relationships/image" Target="/ppt/media/image456.svg" Id="rId240" /><Relationship Type="http://schemas.openxmlformats.org/officeDocument/2006/relationships/image" Target="/ppt/media/image266.svg" Id="rId14" /><Relationship Type="http://schemas.openxmlformats.org/officeDocument/2006/relationships/image" Target="/ppt/media/image287.png" Id="rId35" /><Relationship Type="http://schemas.openxmlformats.org/officeDocument/2006/relationships/image" Target="/ppt/media/image302.svg" Id="rId56" /><Relationship Type="http://schemas.openxmlformats.org/officeDocument/2006/relationships/image" Target="/ppt/media/image317.png" Id="rId77" /><Relationship Type="http://schemas.openxmlformats.org/officeDocument/2006/relationships/image" Target="/ppt/media/image336.svg" Id="rId100" /><Relationship Type="http://schemas.openxmlformats.org/officeDocument/2006/relationships/image" Target="/ppt/media/image260.svg" Id="rId8" /><Relationship Type="http://schemas.openxmlformats.org/officeDocument/2006/relationships/image" Target="/ppt/media/image334.svg" Id="rId98" /><Relationship Type="http://schemas.openxmlformats.org/officeDocument/2006/relationships/image" Target="/ppt/media/image353.png" Id="rId121" /><Relationship Type="http://schemas.openxmlformats.org/officeDocument/2006/relationships/image" Target="/ppt/media/image370.svg" Id="rId142" /><Relationship Type="http://schemas.openxmlformats.org/officeDocument/2006/relationships/image" Target="/ppt/media/image391.png" Id="rId163" /><Relationship Type="http://schemas.openxmlformats.org/officeDocument/2006/relationships/image" Target="/ppt/media/image408.svg" Id="rId184" /><Relationship Type="http://schemas.openxmlformats.org/officeDocument/2006/relationships/image" Target="/ppt/media/image435.png" Id="rId219" /><Relationship Type="http://schemas.openxmlformats.org/officeDocument/2006/relationships/image" Target="/ppt/media/image446.svg" Id="rId230" /><Relationship Type="http://schemas.openxmlformats.org/officeDocument/2006/relationships/image" Target="/ppt/media/image277.png" Id="rId25" /><Relationship Type="http://schemas.openxmlformats.org/officeDocument/2006/relationships/image" Target="/ppt/media/image294.svg" Id="rId46" /><Relationship Type="http://schemas.openxmlformats.org/officeDocument/2006/relationships/image" Target="/ppt/media/image309.png" Id="rId67" /><Relationship Type="http://schemas.openxmlformats.org/officeDocument/2006/relationships/image" Target="/ppt/media/image326.svg" Id="rId88" /><Relationship Type="http://schemas.openxmlformats.org/officeDocument/2006/relationships/image" Target="/ppt/media/image345.png" Id="rId111" /><Relationship Type="http://schemas.openxmlformats.org/officeDocument/2006/relationships/image" Target="/ppt/media/image361.svg" Id="rId132" /><Relationship Type="http://schemas.openxmlformats.org/officeDocument/2006/relationships/image" Target="/ppt/media/image381.png" Id="rId153" /><Relationship Type="http://schemas.openxmlformats.org/officeDocument/2006/relationships/image" Target="/ppt/media/image400.svg" Id="rId174" /><Relationship Type="http://schemas.openxmlformats.org/officeDocument/2006/relationships/image" Target="/ppt/media/image419.png" Id="rId195" /><Relationship Type="http://schemas.openxmlformats.org/officeDocument/2006/relationships/image" Target="/ppt/media/image429.png" Id="rId209" /><Relationship Type="http://schemas.openxmlformats.org/officeDocument/2006/relationships/image" Target="/ppt/media/image436.svg" Id="rId220" /><Relationship Type="http://schemas.openxmlformats.org/officeDocument/2006/relationships/image" Target="/ppt/media/image47.png" Id="rId241" /><Relationship Type="http://schemas.openxmlformats.org/officeDocument/2006/relationships/image" Target="/ppt/media/image267.png" Id="rId15" /><Relationship Type="http://schemas.openxmlformats.org/officeDocument/2006/relationships/image" Target="/ppt/media/image288.svg" Id="rId36" /><Relationship Type="http://schemas.openxmlformats.org/officeDocument/2006/relationships/image" Target="/ppt/media/image303.png" Id="rId57" /><Relationship Type="http://schemas.openxmlformats.org/officeDocument/2006/relationships/image" Target="/ppt/media/image340.svg" Id="rId106" /><Relationship Type="http://schemas.openxmlformats.org/officeDocument/2006/relationships/image" Target="/ppt/media/image238.png" Id="rId127" /><Relationship Type="http://schemas.openxmlformats.org/officeDocument/2006/relationships/image" Target="/ppt/media/image262.svg" Id="rId10" /><Relationship Type="http://schemas.openxmlformats.org/officeDocument/2006/relationships/image" Target="/ppt/media/image283.png" Id="rId31" /><Relationship Type="http://schemas.openxmlformats.org/officeDocument/2006/relationships/image" Target="/ppt/media/image300.svg" Id="rId52" /><Relationship Type="http://schemas.openxmlformats.org/officeDocument/2006/relationships/image" Target="/ppt/media/image313.png" Id="rId73" /><Relationship Type="http://schemas.openxmlformats.org/officeDocument/2006/relationships/image" Target="/ppt/media/image318.svg" Id="rId78" /><Relationship Type="http://schemas.openxmlformats.org/officeDocument/2006/relationships/image" Target="/ppt/media/image330.svg" Id="rId94" /><Relationship Type="http://schemas.openxmlformats.org/officeDocument/2006/relationships/image" Target="/ppt/media/image335.png" Id="rId99" /><Relationship Type="http://schemas.openxmlformats.org/officeDocument/2006/relationships/image" Target="/ppt/media/image220.png" Id="rId101" /><Relationship Type="http://schemas.openxmlformats.org/officeDocument/2006/relationships/image" Target="/ppt/media/image354.svg" Id="rId122" /><Relationship Type="http://schemas.openxmlformats.org/officeDocument/2006/relationships/image" Target="/ppt/media/image371.png" Id="rId143" /><Relationship Type="http://schemas.openxmlformats.org/officeDocument/2006/relationships/image" Target="/ppt/media/image376.svg" Id="rId148" /><Relationship Type="http://schemas.openxmlformats.org/officeDocument/2006/relationships/image" Target="/ppt/media/image392.svg" Id="rId164" /><Relationship Type="http://schemas.openxmlformats.org/officeDocument/2006/relationships/image" Target="/ppt/media/image395.png" Id="rId169" /><Relationship Type="http://schemas.openxmlformats.org/officeDocument/2006/relationships/image" Target="/ppt/media/image409.png" Id="rId185" /><Relationship Type="http://schemas.openxmlformats.org/officeDocument/2006/relationships/notesSlide" Target="/ppt/notesSlides/notesSlide246.xml" Id="rId4" /><Relationship Type="http://schemas.openxmlformats.org/officeDocument/2006/relationships/image" Target="/ppt/media/image261.png" Id="rId9" /><Relationship Type="http://schemas.openxmlformats.org/officeDocument/2006/relationships/image" Target="/ppt/media/image40.svg" Id="rId180" /><Relationship Type="http://schemas.openxmlformats.org/officeDocument/2006/relationships/image" Target="/ppt/media/image430.svg" Id="rId210" /><Relationship Type="http://schemas.openxmlformats.org/officeDocument/2006/relationships/image" Target="/ppt/media/image230.png" Id="rId215" /><Relationship Type="http://schemas.openxmlformats.org/officeDocument/2006/relationships/image" Target="/ppt/media/image452.svg" Id="rId236" /><Relationship Type="http://schemas.openxmlformats.org/officeDocument/2006/relationships/image" Target="/ppt/media/image278.svg" Id="rId26" /><Relationship Type="http://schemas.openxmlformats.org/officeDocument/2006/relationships/image" Target="/ppt/media/image447.png" Id="rId231" /><Relationship Type="http://schemas.openxmlformats.org/officeDocument/2006/relationships/image" Target="/ppt/media/image295.png" Id="rId47" /><Relationship Type="http://schemas.openxmlformats.org/officeDocument/2006/relationships/image" Target="/ppt/media/image310.svg" Id="rId68" /><Relationship Type="http://schemas.openxmlformats.org/officeDocument/2006/relationships/image" Target="/ppt/media/image327.png" Id="rId89" /><Relationship Type="http://schemas.openxmlformats.org/officeDocument/2006/relationships/image" Target="/ppt/media/image346.svg" Id="rId112" /><Relationship Type="http://schemas.openxmlformats.org/officeDocument/2006/relationships/image" Target="/ppt/media/image362.png" Id="rId133" /><Relationship Type="http://schemas.openxmlformats.org/officeDocument/2006/relationships/image" Target="/ppt/media/image382.svg" Id="rId154" /><Relationship Type="http://schemas.openxmlformats.org/officeDocument/2006/relationships/image" Target="/ppt/media/image401.png" Id="rId175" /><Relationship Type="http://schemas.openxmlformats.org/officeDocument/2006/relationships/image" Target="/ppt/media/image420.svg" Id="rId196" /><Relationship Type="http://schemas.openxmlformats.org/officeDocument/2006/relationships/image" Target="/ppt/media/image422.svg" Id="rId200" /><Relationship Type="http://schemas.openxmlformats.org/officeDocument/2006/relationships/image" Target="/ppt/media/image268.svg" Id="rId16" /><Relationship Type="http://schemas.openxmlformats.org/officeDocument/2006/relationships/image" Target="/ppt/media/image437.png" Id="rId221" /><Relationship Type="http://schemas.openxmlformats.org/officeDocument/2006/relationships/image" Target="/ppt/media/image48.svg" Id="rId242" /><Relationship Type="http://schemas.openxmlformats.org/officeDocument/2006/relationships/image" Target="/ppt/media/image289.png" Id="rId37" /><Relationship Type="http://schemas.openxmlformats.org/officeDocument/2006/relationships/image" Target="/ppt/media/image304.svg" Id="rId58" /><Relationship Type="http://schemas.openxmlformats.org/officeDocument/2006/relationships/image" Target="/ppt/media/image255.png" Id="rId79" /><Relationship Type="http://schemas.openxmlformats.org/officeDocument/2006/relationships/image" Target="/ppt/media/image221.svg" Id="rId102" /><Relationship Type="http://schemas.openxmlformats.org/officeDocument/2006/relationships/image" Target="/ppt/media/image355.png" Id="rId123" /><Relationship Type="http://schemas.openxmlformats.org/officeDocument/2006/relationships/image" Target="/ppt/media/image372.svg" Id="rId144" /><Relationship Type="http://schemas.openxmlformats.org/officeDocument/2006/relationships/image" Target="/ppt/media/image328.svg" Id="rId90" /><Relationship Type="http://schemas.openxmlformats.org/officeDocument/2006/relationships/image" Target="/ppt/media/image249.png" Id="rId165" /><Relationship Type="http://schemas.openxmlformats.org/officeDocument/2006/relationships/image" Target="/ppt/media/image410.svg" Id="rId186" /><Relationship Type="http://schemas.openxmlformats.org/officeDocument/2006/relationships/image" Target="/ppt/media/image142.png" Id="rId211" /><Relationship Type="http://schemas.openxmlformats.org/officeDocument/2006/relationships/image" Target="/ppt/media/image448.svg" Id="rId232" /><Relationship Type="http://schemas.openxmlformats.org/officeDocument/2006/relationships/image" Target="/ppt/media/image279.png" Id="rId27" /><Relationship Type="http://schemas.openxmlformats.org/officeDocument/2006/relationships/image" Target="/ppt/media/image296.svg" Id="rId48" /><Relationship Type="http://schemas.openxmlformats.org/officeDocument/2006/relationships/image" Target="/ppt/media/image311.png" Id="rId69" /><Relationship Type="http://schemas.openxmlformats.org/officeDocument/2006/relationships/image" Target="/ppt/media/image214.png" Id="rId113" /><Relationship Type="http://schemas.openxmlformats.org/officeDocument/2006/relationships/image" Target="/ppt/media/image363.svg" Id="rId134" /><Relationship Type="http://schemas.openxmlformats.org/officeDocument/2006/relationships/image" Target="/ppt/media/image256.svg" Id="rId80" /><Relationship Type="http://schemas.openxmlformats.org/officeDocument/2006/relationships/image" Target="/ppt/media/image383.png" Id="rId155" /><Relationship Type="http://schemas.openxmlformats.org/officeDocument/2006/relationships/image" Target="/ppt/media/image402.svg" Id="rId176" /><Relationship Type="http://schemas.openxmlformats.org/officeDocument/2006/relationships/image" Target="/ppt/media/image233.png" Id="rId197" /><Relationship Type="http://schemas.openxmlformats.org/officeDocument/2006/relationships/image" Target="/ppt/media/image253.png" Id="rId201" /><Relationship Type="http://schemas.openxmlformats.org/officeDocument/2006/relationships/image" Target="/ppt/media/image438.svg" Id="rId222" /><Relationship Type="http://schemas.openxmlformats.org/officeDocument/2006/relationships/image" Target="/ppt/media/image269.png" Id="rId17" /><Relationship Type="http://schemas.openxmlformats.org/officeDocument/2006/relationships/image" Target="/ppt/media/image290.svg" Id="rId38" /><Relationship Type="http://schemas.openxmlformats.org/officeDocument/2006/relationships/image" Target="/ppt/media/image152.png" Id="rId59" /><Relationship Type="http://schemas.openxmlformats.org/officeDocument/2006/relationships/image" Target="/ppt/media/image337.png" Id="rId103" /><Relationship Type="http://schemas.openxmlformats.org/officeDocument/2006/relationships/image" Target="/ppt/media/image356.svg" Id="rId124" /><Relationship Type="http://schemas.openxmlformats.org/officeDocument/2006/relationships/image" Target="/ppt/media/image312.svg" Id="rId70" /><Relationship Type="http://schemas.openxmlformats.org/officeDocument/2006/relationships/image" Target="/ppt/media/image257.png" Id="rId91" /><Relationship Type="http://schemas.openxmlformats.org/officeDocument/2006/relationships/image" Target="/ppt/media/image373.png" Id="rId145" /><Relationship Type="http://schemas.openxmlformats.org/officeDocument/2006/relationships/image" Target="/ppt/media/image250.svg" Id="rId166" /><Relationship Type="http://schemas.openxmlformats.org/officeDocument/2006/relationships/image" Target="/ppt/media/image411.png" Id="rId187" /><Relationship Type="http://schemas.openxmlformats.org/officeDocument/2006/relationships/vmlDrawing" Target="/ppt/drawings/vmlDrawing250.vml" Id="rId1" /><Relationship Type="http://schemas.openxmlformats.org/officeDocument/2006/relationships/image" Target="/ppt/media/image143.svg" Id="rId212" /><Relationship Type="http://schemas.openxmlformats.org/officeDocument/2006/relationships/image" Target="/ppt/media/image449.png" Id="rId233" /><Relationship Type="http://schemas.openxmlformats.org/officeDocument/2006/relationships/image" Target="/ppt/media/image280.svg" Id="rId28" /><Relationship Type="http://schemas.openxmlformats.org/officeDocument/2006/relationships/image" Target="/ppt/media/image297.png" Id="rId49" /><Relationship Type="http://schemas.openxmlformats.org/officeDocument/2006/relationships/image" Target="/ppt/media/image215.svg" Id="rId114" /><Relationship Type="http://schemas.openxmlformats.org/officeDocument/2006/relationships/image" Target="/ppt/media/image153.svg" Id="rId60" /><Relationship Type="http://schemas.openxmlformats.org/officeDocument/2006/relationships/image" Target="/ppt/media/image319.png" Id="rId81" /><Relationship Type="http://schemas.openxmlformats.org/officeDocument/2006/relationships/image" Target="/ppt/media/image364.png" Id="rId135" /><Relationship Type="http://schemas.openxmlformats.org/officeDocument/2006/relationships/image" Target="/ppt/media/image384.svg" Id="rId156" /><Relationship Type="http://schemas.openxmlformats.org/officeDocument/2006/relationships/image" Target="/ppt/media/image403.png" Id="rId177" /><Relationship Type="http://schemas.openxmlformats.org/officeDocument/2006/relationships/image" Target="/ppt/media/image234.svg" Id="rId198" /><Relationship Type="http://schemas.openxmlformats.org/officeDocument/2006/relationships/image" Target="/ppt/media/image254.svg" Id="rId202" /><Relationship Type="http://schemas.openxmlformats.org/officeDocument/2006/relationships/image" Target="/ppt/media/image439.png" Id="rId223" /><Relationship Type="http://schemas.openxmlformats.org/officeDocument/2006/relationships/image" Target="/ppt/media/image270.svg" Id="rId18" /><Relationship Type="http://schemas.openxmlformats.org/officeDocument/2006/relationships/image" Target="/ppt/media/image291.png" Id="rId39" /><Relationship Type="http://schemas.openxmlformats.org/officeDocument/2006/relationships/image" Target="/ppt/media/image298.svg" Id="rId50" /><Relationship Type="http://schemas.openxmlformats.org/officeDocument/2006/relationships/image" Target="/ppt/media/image338.svg" Id="rId104" /><Relationship Type="http://schemas.openxmlformats.org/officeDocument/2006/relationships/image" Target="/ppt/media/image222.png" Id="rId125" /><Relationship Type="http://schemas.openxmlformats.org/officeDocument/2006/relationships/image" Target="/ppt/media/image374.svg" Id="rId146" /><Relationship Type="http://schemas.openxmlformats.org/officeDocument/2006/relationships/image" Target="/ppt/media/image393.png" Id="rId167" /><Relationship Type="http://schemas.openxmlformats.org/officeDocument/2006/relationships/image" Target="/ppt/media/image412.svg" Id="rId188" /><Relationship Type="http://schemas.openxmlformats.org/officeDocument/2006/relationships/image" Target="/ppt/media/image154.png" Id="rId71" /><Relationship Type="http://schemas.openxmlformats.org/officeDocument/2006/relationships/image" Target="/ppt/media/image258.svg" Id="rId92" /><Relationship Type="http://schemas.openxmlformats.org/officeDocument/2006/relationships/image" Target="/ppt/media/image431.png" Id="rId213" /><Relationship Type="http://schemas.openxmlformats.org/officeDocument/2006/relationships/image" Target="/ppt/media/image450.svg" Id="rId234" /><Relationship Type="http://schemas.openxmlformats.org/officeDocument/2006/relationships/tags" Target="/ppt/tags/tag2110.xml" Id="rId2" /><Relationship Type="http://schemas.openxmlformats.org/officeDocument/2006/relationships/image" Target="/ppt/media/image281.png" Id="rId29" /><Relationship Type="http://schemas.openxmlformats.org/officeDocument/2006/relationships/image" Target="/ppt/media/image292.svg" Id="rId40" /><Relationship Type="http://schemas.openxmlformats.org/officeDocument/2006/relationships/image" Target="/ppt/media/image347.png" Id="rId115" /><Relationship Type="http://schemas.openxmlformats.org/officeDocument/2006/relationships/image" Target="/ppt/media/image365.svg" Id="rId136" /><Relationship Type="http://schemas.openxmlformats.org/officeDocument/2006/relationships/image" Target="/ppt/media/image385.png" Id="rId157" /><Relationship Type="http://schemas.openxmlformats.org/officeDocument/2006/relationships/image" Target="/ppt/media/image404.svg" Id="rId178" /><Relationship Type="http://schemas.openxmlformats.org/officeDocument/2006/relationships/image" Target="/ppt/media/image305.png" Id="rId61" /><Relationship Type="http://schemas.openxmlformats.org/officeDocument/2006/relationships/image" Target="/ppt/media/image320.svg" Id="rId82" /><Relationship Type="http://schemas.openxmlformats.org/officeDocument/2006/relationships/image" Target="/ppt/media/image421.png" Id="rId199" /><Relationship Type="http://schemas.openxmlformats.org/officeDocument/2006/relationships/image" Target="/ppt/media/image423.png" Id="rId203" /><Relationship Type="http://schemas.openxmlformats.org/officeDocument/2006/relationships/image" Target="/ppt/media/image271.png" Id="rId19" /><Relationship Type="http://schemas.openxmlformats.org/officeDocument/2006/relationships/image" Target="/ppt/media/image440.svg" Id="rId224" /><Relationship Type="http://schemas.openxmlformats.org/officeDocument/2006/relationships/image" Target="/ppt/media/image282.svg" Id="rId30" /><Relationship Type="http://schemas.openxmlformats.org/officeDocument/2006/relationships/image" Target="/ppt/media/image339.png" Id="rId105" /><Relationship Type="http://schemas.openxmlformats.org/officeDocument/2006/relationships/image" Target="/ppt/media/image223.svg" Id="rId126" /><Relationship Type="http://schemas.openxmlformats.org/officeDocument/2006/relationships/image" Target="/ppt/media/image375.png" Id="rId147" /><Relationship Type="http://schemas.openxmlformats.org/officeDocument/2006/relationships/image" Target="/ppt/media/image394.svg" Id="rId168" /><Relationship Type="http://schemas.openxmlformats.org/officeDocument/2006/relationships/image" Target="/ppt/media/image299.png" Id="rId51" /><Relationship Type="http://schemas.openxmlformats.org/officeDocument/2006/relationships/image" Target="/ppt/media/image155.svg" Id="rId72" /><Relationship Type="http://schemas.openxmlformats.org/officeDocument/2006/relationships/image" Target="/ppt/media/image329.png" Id="rId93" /><Relationship Type="http://schemas.openxmlformats.org/officeDocument/2006/relationships/image" Target="/ppt/media/image413.png" Id="rId189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432.svg" Id="rId214" /><Relationship Type="http://schemas.openxmlformats.org/officeDocument/2006/relationships/image" Target="/ppt/media/image451.png" Id="rId235" /><Relationship Type="http://schemas.openxmlformats.org/officeDocument/2006/relationships/image" Target="/ppt/media/image348.svg" Id="rId116" /><Relationship Type="http://schemas.openxmlformats.org/officeDocument/2006/relationships/image" Target="/ppt/media/image366.png" Id="rId137" /><Relationship Type="http://schemas.openxmlformats.org/officeDocument/2006/relationships/image" Target="/ppt/media/image386.svg" Id="rId158" /><Relationship Type="http://schemas.openxmlformats.org/officeDocument/2006/relationships/image" Target="/ppt/media/image272.svg" Id="rId20" /><Relationship Type="http://schemas.openxmlformats.org/officeDocument/2006/relationships/image" Target="/ppt/media/image51.png" Id="rId41" /><Relationship Type="http://schemas.openxmlformats.org/officeDocument/2006/relationships/image" Target="/ppt/media/image306.svg" Id="rId62" /><Relationship Type="http://schemas.openxmlformats.org/officeDocument/2006/relationships/image" Target="/ppt/media/image321.png" Id="rId83" /><Relationship Type="http://schemas.openxmlformats.org/officeDocument/2006/relationships/image" Target="/ppt/media/image39.png" Id="rId179" /><Relationship Type="http://schemas.openxmlformats.org/officeDocument/2006/relationships/image" Target="/ppt/media/image414.svg" Id="rId190" /><Relationship Type="http://schemas.openxmlformats.org/officeDocument/2006/relationships/image" Target="/ppt/media/image424.svg" Id="rId204" /><Relationship Type="http://schemas.openxmlformats.org/officeDocument/2006/relationships/image" Target="/ppt/media/image441.png" Id="rId225" /></Relationships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5372453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3959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Icons</a:t>
            </a:r>
          </a:p>
        </p:txBody>
      </p:sp>
      <p:sp>
        <p:nvSpPr>
          <p:cNvPr id="44" name="Text Placeholder 15">
            <a:extLst>
              <a:ext uri="{FF2B5EF4-FFF2-40B4-BE49-F238E27FC236}">
                <a16:creationId xmlns:a16="http://schemas.microsoft.com/office/drawing/2014/main" id="{D8885047-DDFA-6E61-7D08-93859EFC31A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88192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icon, symbol, symbols</a:t>
            </a:r>
          </a:p>
        </p:txBody>
      </p:sp>
      <p:pic>
        <p:nvPicPr>
          <p:cNvPr id="8" name="Grafik 5">
            <a:extLst>
              <a:ext uri="{FF2B5EF4-FFF2-40B4-BE49-F238E27FC236}">
                <a16:creationId xmlns:a16="http://schemas.microsoft.com/office/drawing/2014/main" id="{66A1E814-8D9C-C207-46EF-034C6468084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101" y="1557338"/>
            <a:ext cx="409142" cy="409142"/>
          </a:xfrm>
          <a:prstGeom prst="rect">
            <a:avLst/>
          </a:prstGeom>
        </p:spPr>
      </p:pic>
      <p:pic>
        <p:nvPicPr>
          <p:cNvPr id="125" name="Grafik 7">
            <a:extLst>
              <a:ext uri="{FF2B5EF4-FFF2-40B4-BE49-F238E27FC236}">
                <a16:creationId xmlns:a16="http://schemas.microsoft.com/office/drawing/2014/main" id="{0F4B5943-037E-B0BB-D83F-8FA932C29B13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480131" y="1557338"/>
            <a:ext cx="409142" cy="409142"/>
          </a:xfrm>
          <a:prstGeom prst="rect">
            <a:avLst/>
          </a:prstGeom>
        </p:spPr>
      </p:pic>
      <p:pic>
        <p:nvPicPr>
          <p:cNvPr id="126" name="Grafik 9">
            <a:extLst>
              <a:ext uri="{FF2B5EF4-FFF2-40B4-BE49-F238E27FC236}">
                <a16:creationId xmlns:a16="http://schemas.microsoft.com/office/drawing/2014/main" id="{5BA00ED7-8008-79DC-2947-8F49F52152DB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793121" y="1557338"/>
            <a:ext cx="409142" cy="409142"/>
          </a:xfrm>
          <a:prstGeom prst="rect">
            <a:avLst/>
          </a:prstGeom>
        </p:spPr>
      </p:pic>
      <p:pic>
        <p:nvPicPr>
          <p:cNvPr id="127" name="Grafik 11">
            <a:extLst>
              <a:ext uri="{FF2B5EF4-FFF2-40B4-BE49-F238E27FC236}">
                <a16:creationId xmlns:a16="http://schemas.microsoft.com/office/drawing/2014/main" id="{0710A73D-51DF-DE69-4AC4-82CF017BAA61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06111" y="1557338"/>
            <a:ext cx="409142" cy="409142"/>
          </a:xfrm>
          <a:prstGeom prst="rect">
            <a:avLst/>
          </a:prstGeom>
        </p:spPr>
      </p:pic>
      <p:pic>
        <p:nvPicPr>
          <p:cNvPr id="128" name="Grafik 13">
            <a:extLst>
              <a:ext uri="{FF2B5EF4-FFF2-40B4-BE49-F238E27FC236}">
                <a16:creationId xmlns:a16="http://schemas.microsoft.com/office/drawing/2014/main" id="{C5EE039F-4DE0-FDE6-2BC8-F341EA2EE249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67141" y="1557338"/>
            <a:ext cx="409142" cy="409142"/>
          </a:xfrm>
          <a:prstGeom prst="rect">
            <a:avLst/>
          </a:prstGeom>
        </p:spPr>
      </p:pic>
      <p:pic>
        <p:nvPicPr>
          <p:cNvPr id="129" name="Grafik 15">
            <a:extLst>
              <a:ext uri="{FF2B5EF4-FFF2-40B4-BE49-F238E27FC236}">
                <a16:creationId xmlns:a16="http://schemas.microsoft.com/office/drawing/2014/main" id="{B88AFFA7-2697-8D77-F8F3-C2C1F8CEEDD4}"/>
              </a:ext>
            </a:extLst>
          </p:cNvPr>
          <p:cNvPicPr>
            <a:picLocks noChangeAspect="1"/>
          </p:cNvPicPr>
          <p:nvPr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793121" y="3603048"/>
            <a:ext cx="409142" cy="409142"/>
          </a:xfrm>
          <a:prstGeom prst="rect">
            <a:avLst/>
          </a:prstGeom>
        </p:spPr>
      </p:pic>
      <p:pic>
        <p:nvPicPr>
          <p:cNvPr id="130" name="Grafik 17">
            <a:extLst>
              <a:ext uri="{FF2B5EF4-FFF2-40B4-BE49-F238E27FC236}">
                <a16:creationId xmlns:a16="http://schemas.microsoft.com/office/drawing/2014/main" id="{ECD9DC37-63E1-DC2A-16FA-EC75BB37212B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793121" y="2921145"/>
            <a:ext cx="409142" cy="409142"/>
          </a:xfrm>
          <a:prstGeom prst="rect">
            <a:avLst/>
          </a:prstGeom>
        </p:spPr>
      </p:pic>
      <p:pic>
        <p:nvPicPr>
          <p:cNvPr id="131" name="Grafik 19">
            <a:extLst>
              <a:ext uri="{FF2B5EF4-FFF2-40B4-BE49-F238E27FC236}">
                <a16:creationId xmlns:a16="http://schemas.microsoft.com/office/drawing/2014/main" id="{732ED6ED-82AA-33EE-4F6D-C731AE1DD8ED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2480131" y="2921145"/>
            <a:ext cx="409142" cy="409142"/>
          </a:xfrm>
          <a:prstGeom prst="rect">
            <a:avLst/>
          </a:prstGeom>
        </p:spPr>
      </p:pic>
      <p:pic>
        <p:nvPicPr>
          <p:cNvPr id="132" name="Grafik 21">
            <a:extLst>
              <a:ext uri="{FF2B5EF4-FFF2-40B4-BE49-F238E27FC236}">
                <a16:creationId xmlns:a16="http://schemas.microsoft.com/office/drawing/2014/main" id="{301090F5-08EA-679B-CFD7-79AA7F6834AD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0037241" y="1557338"/>
            <a:ext cx="409142" cy="409142"/>
          </a:xfrm>
          <a:prstGeom prst="rect">
            <a:avLst/>
          </a:prstGeom>
        </p:spPr>
      </p:pic>
      <p:pic>
        <p:nvPicPr>
          <p:cNvPr id="133" name="Grafik 25">
            <a:extLst>
              <a:ext uri="{FF2B5EF4-FFF2-40B4-BE49-F238E27FC236}">
                <a16:creationId xmlns:a16="http://schemas.microsoft.com/office/drawing/2014/main" id="{836DE826-008B-D233-B1DC-F02E374D9AE8}"/>
              </a:ext>
            </a:extLst>
          </p:cNvPr>
          <p:cNvPicPr>
            <a:picLocks noChangeAspect="1"/>
          </p:cNvPicPr>
          <p:nvPr/>
        </p:nvPicPr>
        <p:blipFill>
          <a:blip r:embed="rId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5915181" y="3603048"/>
            <a:ext cx="409142" cy="409142"/>
          </a:xfrm>
          <a:prstGeom prst="rect">
            <a:avLst/>
          </a:prstGeom>
        </p:spPr>
      </p:pic>
      <p:pic>
        <p:nvPicPr>
          <p:cNvPr id="134" name="Grafik 27">
            <a:extLst>
              <a:ext uri="{FF2B5EF4-FFF2-40B4-BE49-F238E27FC236}">
                <a16:creationId xmlns:a16="http://schemas.microsoft.com/office/drawing/2014/main" id="{88B6D04A-B2B9-6880-D4D2-4B640787D2D1}"/>
              </a:ext>
            </a:extLst>
          </p:cNvPr>
          <p:cNvPicPr>
            <a:picLocks noChangeAspect="1"/>
          </p:cNvPicPr>
          <p:nvPr/>
        </p:nvPicPr>
        <p:blipFill>
          <a:blip r:embed="rId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10724251" y="1557338"/>
            <a:ext cx="409142" cy="409142"/>
          </a:xfrm>
          <a:prstGeom prst="rect">
            <a:avLst/>
          </a:prstGeom>
        </p:spPr>
      </p:pic>
      <p:pic>
        <p:nvPicPr>
          <p:cNvPr id="135" name="Grafik 29">
            <a:extLst>
              <a:ext uri="{FF2B5EF4-FFF2-40B4-BE49-F238E27FC236}">
                <a16:creationId xmlns:a16="http://schemas.microsoft.com/office/drawing/2014/main" id="{76755523-3F90-DDF3-7638-85EDB12E941A}"/>
              </a:ext>
            </a:extLst>
          </p:cNvPr>
          <p:cNvPicPr>
            <a:picLocks noChangeAspect="1"/>
          </p:cNvPicPr>
          <p:nvPr/>
        </p:nvPicPr>
        <p:blipFill>
          <a:blip r:embed="rId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8663221" y="1557338"/>
            <a:ext cx="409142" cy="409142"/>
          </a:xfrm>
          <a:prstGeom prst="rect">
            <a:avLst/>
          </a:prstGeom>
        </p:spPr>
      </p:pic>
      <p:pic>
        <p:nvPicPr>
          <p:cNvPr id="136" name="Grafik 31">
            <a:extLst>
              <a:ext uri="{FF2B5EF4-FFF2-40B4-BE49-F238E27FC236}">
                <a16:creationId xmlns:a16="http://schemas.microsoft.com/office/drawing/2014/main" id="{3FA1B0A9-FCD2-0819-72CF-71F9E12002C6}"/>
              </a:ext>
            </a:extLst>
          </p:cNvPr>
          <p:cNvPicPr>
            <a:picLocks noChangeAspect="1"/>
          </p:cNvPicPr>
          <p:nvPr/>
        </p:nvPicPr>
        <p:blipFill>
          <a:blip r:embed="rId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106111" y="3603048"/>
            <a:ext cx="409142" cy="409142"/>
          </a:xfrm>
          <a:prstGeom prst="rect">
            <a:avLst/>
          </a:prstGeom>
        </p:spPr>
      </p:pic>
      <p:pic>
        <p:nvPicPr>
          <p:cNvPr id="137" name="Grafik 33">
            <a:extLst>
              <a:ext uri="{FF2B5EF4-FFF2-40B4-BE49-F238E27FC236}">
                <a16:creationId xmlns:a16="http://schemas.microsoft.com/office/drawing/2014/main" id="{C200548F-987B-1B14-B25B-81834E30910E}"/>
              </a:ext>
            </a:extLst>
          </p:cNvPr>
          <p:cNvPicPr>
            <a:picLocks noChangeAspect="1"/>
          </p:cNvPicPr>
          <p:nvPr/>
        </p:nvPicPr>
        <p:blipFill>
          <a:blip r:embed="rId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9350231" y="1557338"/>
            <a:ext cx="409142" cy="409142"/>
          </a:xfrm>
          <a:prstGeom prst="rect">
            <a:avLst/>
          </a:prstGeom>
        </p:spPr>
      </p:pic>
      <p:pic>
        <p:nvPicPr>
          <p:cNvPr id="138" name="Grafik 35">
            <a:extLst>
              <a:ext uri="{FF2B5EF4-FFF2-40B4-BE49-F238E27FC236}">
                <a16:creationId xmlns:a16="http://schemas.microsoft.com/office/drawing/2014/main" id="{91E4CC3F-0B1C-29A9-10DF-2F3C4BE5FE77}"/>
              </a:ext>
            </a:extLst>
          </p:cNvPr>
          <p:cNvPicPr>
            <a:picLocks noChangeAspect="1"/>
          </p:cNvPicPr>
          <p:nvPr/>
        </p:nvPicPr>
        <p:blipFill>
          <a:blip r:embed="rId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19101" y="3603048"/>
            <a:ext cx="409142" cy="409142"/>
          </a:xfrm>
          <a:prstGeom prst="rect">
            <a:avLst/>
          </a:prstGeom>
        </p:spPr>
      </p:pic>
      <p:pic>
        <p:nvPicPr>
          <p:cNvPr id="139" name="Grafik 37">
            <a:extLst>
              <a:ext uri="{FF2B5EF4-FFF2-40B4-BE49-F238E27FC236}">
                <a16:creationId xmlns:a16="http://schemas.microsoft.com/office/drawing/2014/main" id="{CB6C2905-A699-7B7B-7B28-3B80A4EC0125}"/>
              </a:ext>
            </a:extLst>
          </p:cNvPr>
          <p:cNvPicPr>
            <a:picLocks noChangeAspect="1"/>
          </p:cNvPicPr>
          <p:nvPr/>
        </p:nvPicPr>
        <p:blipFill>
          <a:blip r:embed="rId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480131" y="2239241"/>
            <a:ext cx="409142" cy="409142"/>
          </a:xfrm>
          <a:prstGeom prst="rect">
            <a:avLst/>
          </a:prstGeom>
        </p:spPr>
      </p:pic>
      <p:pic>
        <p:nvPicPr>
          <p:cNvPr id="140" name="Grafik 39">
            <a:extLst>
              <a:ext uri="{FF2B5EF4-FFF2-40B4-BE49-F238E27FC236}">
                <a16:creationId xmlns:a16="http://schemas.microsoft.com/office/drawing/2014/main" id="{B39A9E19-38C3-3C87-E71B-54349F97CBAA}"/>
              </a:ext>
            </a:extLst>
          </p:cNvPr>
          <p:cNvPicPr>
            <a:picLocks noChangeAspect="1"/>
          </p:cNvPicPr>
          <p:nvPr/>
        </p:nvPicPr>
        <p:blipFill>
          <a:blip r:embed="rId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1793121" y="2239241"/>
            <a:ext cx="409142" cy="409142"/>
          </a:xfrm>
          <a:prstGeom prst="rect">
            <a:avLst/>
          </a:prstGeom>
        </p:spPr>
      </p:pic>
      <p:pic>
        <p:nvPicPr>
          <p:cNvPr id="141" name="Grafik 41">
            <a:extLst>
              <a:ext uri="{FF2B5EF4-FFF2-40B4-BE49-F238E27FC236}">
                <a16:creationId xmlns:a16="http://schemas.microsoft.com/office/drawing/2014/main" id="{5B658768-054E-1057-DD16-D2EA8F830124}"/>
              </a:ext>
            </a:extLst>
          </p:cNvPr>
          <p:cNvPicPr>
            <a:picLocks noChangeAspect="1"/>
          </p:cNvPicPr>
          <p:nvPr/>
        </p:nvPicPr>
        <p:blipFill>
          <a:blip r:embed="rId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419101" y="2239241"/>
            <a:ext cx="409142" cy="409142"/>
          </a:xfrm>
          <a:prstGeom prst="rect">
            <a:avLst/>
          </a:prstGeom>
        </p:spPr>
      </p:pic>
      <p:pic>
        <p:nvPicPr>
          <p:cNvPr id="142" name="Grafik 43">
            <a:extLst>
              <a:ext uri="{FF2B5EF4-FFF2-40B4-BE49-F238E27FC236}">
                <a16:creationId xmlns:a16="http://schemas.microsoft.com/office/drawing/2014/main" id="{93E9E970-54B9-E179-04F0-4F915B6C2911}"/>
              </a:ext>
            </a:extLst>
          </p:cNvPr>
          <p:cNvPicPr>
            <a:picLocks noChangeAspect="1"/>
          </p:cNvPicPr>
          <p:nvPr/>
        </p:nvPicPr>
        <p:blipFill>
          <a:blip r:embed="rId4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106111" y="2239241"/>
            <a:ext cx="409142" cy="409142"/>
          </a:xfrm>
          <a:prstGeom prst="rect">
            <a:avLst/>
          </a:prstGeom>
        </p:spPr>
      </p:pic>
      <p:pic>
        <p:nvPicPr>
          <p:cNvPr id="143" name="Grafik 45">
            <a:extLst>
              <a:ext uri="{FF2B5EF4-FFF2-40B4-BE49-F238E27FC236}">
                <a16:creationId xmlns:a16="http://schemas.microsoft.com/office/drawing/2014/main" id="{E24495A5-374D-DA0C-C9A0-7F43F76E2BB7}"/>
              </a:ext>
            </a:extLst>
          </p:cNvPr>
          <p:cNvPicPr>
            <a:picLocks noChangeAspect="1"/>
          </p:cNvPicPr>
          <p:nvPr/>
        </p:nvPicPr>
        <p:blipFill>
          <a:blip r:embed="rId4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3167141" y="2239241"/>
            <a:ext cx="409142" cy="409142"/>
          </a:xfrm>
          <a:prstGeom prst="rect">
            <a:avLst/>
          </a:prstGeom>
        </p:spPr>
      </p:pic>
      <p:pic>
        <p:nvPicPr>
          <p:cNvPr id="144" name="Grafik 47">
            <a:extLst>
              <a:ext uri="{FF2B5EF4-FFF2-40B4-BE49-F238E27FC236}">
                <a16:creationId xmlns:a16="http://schemas.microsoft.com/office/drawing/2014/main" id="{B060D78B-864B-DA62-A484-2FFD71E7C489}"/>
              </a:ext>
            </a:extLst>
          </p:cNvPr>
          <p:cNvPicPr>
            <a:picLocks noChangeAspect="1"/>
          </p:cNvPicPr>
          <p:nvPr/>
        </p:nvPicPr>
        <p:blipFill>
          <a:blip r:embed="rId4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3854151" y="2239241"/>
            <a:ext cx="409142" cy="409142"/>
          </a:xfrm>
          <a:prstGeom prst="rect">
            <a:avLst/>
          </a:prstGeom>
        </p:spPr>
      </p:pic>
      <p:pic>
        <p:nvPicPr>
          <p:cNvPr id="145" name="Grafik 49">
            <a:extLst>
              <a:ext uri="{FF2B5EF4-FFF2-40B4-BE49-F238E27FC236}">
                <a16:creationId xmlns:a16="http://schemas.microsoft.com/office/drawing/2014/main" id="{9B9A8FD5-3B4F-144E-DA1B-CB8501A01C6E}"/>
              </a:ext>
            </a:extLst>
          </p:cNvPr>
          <p:cNvPicPr>
            <a:picLocks noChangeAspect="1"/>
          </p:cNvPicPr>
          <p:nvPr/>
        </p:nvPicPr>
        <p:blipFill>
          <a:blip r:embed="rId4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5228171" y="2239241"/>
            <a:ext cx="409142" cy="409142"/>
          </a:xfrm>
          <a:prstGeom prst="rect">
            <a:avLst/>
          </a:prstGeom>
        </p:spPr>
      </p:pic>
      <p:pic>
        <p:nvPicPr>
          <p:cNvPr id="146" name="Grafik 51">
            <a:extLst>
              <a:ext uri="{FF2B5EF4-FFF2-40B4-BE49-F238E27FC236}">
                <a16:creationId xmlns:a16="http://schemas.microsoft.com/office/drawing/2014/main" id="{DA8BEF79-A2D6-EAAE-161F-0A95958CA9B2}"/>
              </a:ext>
            </a:extLst>
          </p:cNvPr>
          <p:cNvPicPr>
            <a:picLocks noChangeAspect="1"/>
          </p:cNvPicPr>
          <p:nvPr/>
        </p:nvPicPr>
        <p:blipFill>
          <a:blip r:embed="rId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2"/>
              </a:ext>
            </a:extLst>
          </a:blip>
          <a:stretch>
            <a:fillRect/>
          </a:stretch>
        </p:blipFill>
        <p:spPr>
          <a:xfrm>
            <a:off x="4541161" y="2239241"/>
            <a:ext cx="409142" cy="409142"/>
          </a:xfrm>
          <a:prstGeom prst="rect">
            <a:avLst/>
          </a:prstGeom>
        </p:spPr>
      </p:pic>
      <p:pic>
        <p:nvPicPr>
          <p:cNvPr id="147" name="Grafik 53">
            <a:extLst>
              <a:ext uri="{FF2B5EF4-FFF2-40B4-BE49-F238E27FC236}">
                <a16:creationId xmlns:a16="http://schemas.microsoft.com/office/drawing/2014/main" id="{B7354C5F-7E7C-3855-031D-DECFE532449C}"/>
              </a:ext>
            </a:extLst>
          </p:cNvPr>
          <p:cNvPicPr>
            <a:picLocks noChangeAspect="1"/>
          </p:cNvPicPr>
          <p:nvPr/>
        </p:nvPicPr>
        <p:blipFill>
          <a:blip r:embed="rId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5915181" y="2239241"/>
            <a:ext cx="409142" cy="409142"/>
          </a:xfrm>
          <a:prstGeom prst="rect">
            <a:avLst/>
          </a:prstGeom>
        </p:spPr>
      </p:pic>
      <p:pic>
        <p:nvPicPr>
          <p:cNvPr id="148" name="Grafik 55">
            <a:extLst>
              <a:ext uri="{FF2B5EF4-FFF2-40B4-BE49-F238E27FC236}">
                <a16:creationId xmlns:a16="http://schemas.microsoft.com/office/drawing/2014/main" id="{795265DF-A342-7F29-D751-84ADB7648A2E}"/>
              </a:ext>
            </a:extLst>
          </p:cNvPr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6602191" y="2239241"/>
            <a:ext cx="409142" cy="409142"/>
          </a:xfrm>
          <a:prstGeom prst="rect">
            <a:avLst/>
          </a:prstGeom>
        </p:spPr>
      </p:pic>
      <p:pic>
        <p:nvPicPr>
          <p:cNvPr id="149" name="Grafik 57">
            <a:extLst>
              <a:ext uri="{FF2B5EF4-FFF2-40B4-BE49-F238E27FC236}">
                <a16:creationId xmlns:a16="http://schemas.microsoft.com/office/drawing/2014/main" id="{A721A850-848E-A9B0-576F-CB11B9919699}"/>
              </a:ext>
            </a:extLst>
          </p:cNvPr>
          <p:cNvPicPr>
            <a:picLocks noChangeAspect="1"/>
          </p:cNvPicPr>
          <p:nvPr/>
        </p:nvPicPr>
        <p:blipFill>
          <a:blip r:embed="rId5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8"/>
              </a:ext>
            </a:extLst>
          </a:blip>
          <a:stretch>
            <a:fillRect/>
          </a:stretch>
        </p:blipFill>
        <p:spPr>
          <a:xfrm>
            <a:off x="7289201" y="2239241"/>
            <a:ext cx="409142" cy="409142"/>
          </a:xfrm>
          <a:prstGeom prst="rect">
            <a:avLst/>
          </a:prstGeom>
        </p:spPr>
      </p:pic>
      <p:pic>
        <p:nvPicPr>
          <p:cNvPr id="150" name="Grafik 59">
            <a:extLst>
              <a:ext uri="{FF2B5EF4-FFF2-40B4-BE49-F238E27FC236}">
                <a16:creationId xmlns:a16="http://schemas.microsoft.com/office/drawing/2014/main" id="{FCF0C03A-9ED7-9445-386F-CF626D19F4E1}"/>
              </a:ext>
            </a:extLst>
          </p:cNvPr>
          <p:cNvPicPr>
            <a:picLocks noChangeAspect="1"/>
          </p:cNvPicPr>
          <p:nvPr/>
        </p:nvPicPr>
        <p:blipFill>
          <a:blip r:embed="rId5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0"/>
              </a:ext>
            </a:extLst>
          </a:blip>
          <a:stretch>
            <a:fillRect/>
          </a:stretch>
        </p:blipFill>
        <p:spPr>
          <a:xfrm>
            <a:off x="7976211" y="2239241"/>
            <a:ext cx="409142" cy="409142"/>
          </a:xfrm>
          <a:prstGeom prst="rect">
            <a:avLst/>
          </a:prstGeom>
        </p:spPr>
      </p:pic>
      <p:pic>
        <p:nvPicPr>
          <p:cNvPr id="151" name="Grafik 61">
            <a:extLst>
              <a:ext uri="{FF2B5EF4-FFF2-40B4-BE49-F238E27FC236}">
                <a16:creationId xmlns:a16="http://schemas.microsoft.com/office/drawing/2014/main" id="{185FF9DF-966D-7303-86A0-2A518BD02933}"/>
              </a:ext>
            </a:extLst>
          </p:cNvPr>
          <p:cNvPicPr>
            <a:picLocks noChangeAspect="1"/>
          </p:cNvPicPr>
          <p:nvPr/>
        </p:nvPicPr>
        <p:blipFill>
          <a:blip r:embed="rId6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2"/>
              </a:ext>
            </a:extLst>
          </a:blip>
          <a:stretch>
            <a:fillRect/>
          </a:stretch>
        </p:blipFill>
        <p:spPr>
          <a:xfrm>
            <a:off x="8663221" y="2239241"/>
            <a:ext cx="409142" cy="409142"/>
          </a:xfrm>
          <a:prstGeom prst="rect">
            <a:avLst/>
          </a:prstGeom>
        </p:spPr>
      </p:pic>
      <p:pic>
        <p:nvPicPr>
          <p:cNvPr id="152" name="Grafik 63">
            <a:extLst>
              <a:ext uri="{FF2B5EF4-FFF2-40B4-BE49-F238E27FC236}">
                <a16:creationId xmlns:a16="http://schemas.microsoft.com/office/drawing/2014/main" id="{41196DD0-1AAF-5E1A-53D5-C6256CC0A729}"/>
              </a:ext>
            </a:extLst>
          </p:cNvPr>
          <p:cNvPicPr>
            <a:picLocks noChangeAspect="1"/>
          </p:cNvPicPr>
          <p:nvPr/>
        </p:nvPicPr>
        <p:blipFill>
          <a:blip r:embed="rId6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4"/>
              </a:ext>
            </a:extLst>
          </a:blip>
          <a:stretch>
            <a:fillRect/>
          </a:stretch>
        </p:blipFill>
        <p:spPr>
          <a:xfrm>
            <a:off x="10037241" y="4284952"/>
            <a:ext cx="409142" cy="409142"/>
          </a:xfrm>
          <a:prstGeom prst="rect">
            <a:avLst/>
          </a:prstGeom>
        </p:spPr>
      </p:pic>
      <p:pic>
        <p:nvPicPr>
          <p:cNvPr id="153" name="Grafik 65">
            <a:extLst>
              <a:ext uri="{FF2B5EF4-FFF2-40B4-BE49-F238E27FC236}">
                <a16:creationId xmlns:a16="http://schemas.microsoft.com/office/drawing/2014/main" id="{A1B4036C-9BB6-0340-F4A1-53016FEB02E8}"/>
              </a:ext>
            </a:extLst>
          </p:cNvPr>
          <p:cNvPicPr>
            <a:picLocks noChangeAspect="1"/>
          </p:cNvPicPr>
          <p:nvPr/>
        </p:nvPicPr>
        <p:blipFill>
          <a:blip r:embed="rId6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6"/>
              </a:ext>
            </a:extLst>
          </a:blip>
          <a:stretch>
            <a:fillRect/>
          </a:stretch>
        </p:blipFill>
        <p:spPr>
          <a:xfrm>
            <a:off x="7289201" y="5648758"/>
            <a:ext cx="409142" cy="409142"/>
          </a:xfrm>
          <a:prstGeom prst="rect">
            <a:avLst/>
          </a:prstGeom>
        </p:spPr>
      </p:pic>
      <p:pic>
        <p:nvPicPr>
          <p:cNvPr id="154" name="Grafik 67">
            <a:extLst>
              <a:ext uri="{FF2B5EF4-FFF2-40B4-BE49-F238E27FC236}">
                <a16:creationId xmlns:a16="http://schemas.microsoft.com/office/drawing/2014/main" id="{F46D8DCA-6393-D8AD-F2B0-7C0A243F815D}"/>
              </a:ext>
            </a:extLst>
          </p:cNvPr>
          <p:cNvPicPr>
            <a:picLocks noChangeAspect="1"/>
          </p:cNvPicPr>
          <p:nvPr/>
        </p:nvPicPr>
        <p:blipFill>
          <a:blip r:embed="rId6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2480131" y="4966855"/>
            <a:ext cx="409142" cy="409142"/>
          </a:xfrm>
          <a:prstGeom prst="rect">
            <a:avLst/>
          </a:prstGeom>
        </p:spPr>
      </p:pic>
      <p:pic>
        <p:nvPicPr>
          <p:cNvPr id="155" name="Grafik 69">
            <a:extLst>
              <a:ext uri="{FF2B5EF4-FFF2-40B4-BE49-F238E27FC236}">
                <a16:creationId xmlns:a16="http://schemas.microsoft.com/office/drawing/2014/main" id="{06C63518-7D35-D09C-AF6C-FAE1A3898485}"/>
              </a:ext>
            </a:extLst>
          </p:cNvPr>
          <p:cNvPicPr>
            <a:picLocks noChangeAspect="1"/>
          </p:cNvPicPr>
          <p:nvPr/>
        </p:nvPicPr>
        <p:blipFill>
          <a:blip r:embed="rId6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0"/>
              </a:ext>
            </a:extLst>
          </a:blip>
          <a:stretch>
            <a:fillRect/>
          </a:stretch>
        </p:blipFill>
        <p:spPr>
          <a:xfrm>
            <a:off x="3167141" y="4966855"/>
            <a:ext cx="409142" cy="409142"/>
          </a:xfrm>
          <a:prstGeom prst="rect">
            <a:avLst/>
          </a:prstGeom>
        </p:spPr>
      </p:pic>
      <p:pic>
        <p:nvPicPr>
          <p:cNvPr id="156" name="Grafik 73">
            <a:extLst>
              <a:ext uri="{FF2B5EF4-FFF2-40B4-BE49-F238E27FC236}">
                <a16:creationId xmlns:a16="http://schemas.microsoft.com/office/drawing/2014/main" id="{4D927894-0E50-CE27-0208-74A40A448306}"/>
              </a:ext>
            </a:extLst>
          </p:cNvPr>
          <p:cNvPicPr>
            <a:picLocks noChangeAspect="1"/>
          </p:cNvPicPr>
          <p:nvPr/>
        </p:nvPicPr>
        <p:blipFill>
          <a:blip r:embed="rId7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2"/>
              </a:ext>
            </a:extLst>
          </a:blip>
          <a:stretch>
            <a:fillRect/>
          </a:stretch>
        </p:blipFill>
        <p:spPr>
          <a:xfrm>
            <a:off x="419101" y="4284952"/>
            <a:ext cx="409142" cy="409142"/>
          </a:xfrm>
          <a:prstGeom prst="rect">
            <a:avLst/>
          </a:prstGeom>
        </p:spPr>
      </p:pic>
      <p:pic>
        <p:nvPicPr>
          <p:cNvPr id="157" name="Grafik 75">
            <a:extLst>
              <a:ext uri="{FF2B5EF4-FFF2-40B4-BE49-F238E27FC236}">
                <a16:creationId xmlns:a16="http://schemas.microsoft.com/office/drawing/2014/main" id="{08B01608-E5A6-3AD6-5E4B-450034452C83}"/>
              </a:ext>
            </a:extLst>
          </p:cNvPr>
          <p:cNvPicPr>
            <a:picLocks noChangeAspect="1"/>
          </p:cNvPicPr>
          <p:nvPr/>
        </p:nvPicPr>
        <p:blipFill>
          <a:blip r:embed="rId7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4"/>
              </a:ext>
            </a:extLst>
          </a:blip>
          <a:stretch>
            <a:fillRect/>
          </a:stretch>
        </p:blipFill>
        <p:spPr>
          <a:xfrm>
            <a:off x="1106111" y="4284952"/>
            <a:ext cx="409142" cy="409142"/>
          </a:xfrm>
          <a:prstGeom prst="rect">
            <a:avLst/>
          </a:prstGeom>
        </p:spPr>
      </p:pic>
      <p:pic>
        <p:nvPicPr>
          <p:cNvPr id="158" name="Grafik 77">
            <a:extLst>
              <a:ext uri="{FF2B5EF4-FFF2-40B4-BE49-F238E27FC236}">
                <a16:creationId xmlns:a16="http://schemas.microsoft.com/office/drawing/2014/main" id="{1B51F185-4119-4DBE-32AA-5ECC18EF3E5B}"/>
              </a:ext>
            </a:extLst>
          </p:cNvPr>
          <p:cNvPicPr>
            <a:picLocks noChangeAspect="1"/>
          </p:cNvPicPr>
          <p:nvPr/>
        </p:nvPicPr>
        <p:blipFill>
          <a:blip r:embed="rId7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6"/>
              </a:ext>
            </a:extLst>
          </a:blip>
          <a:stretch>
            <a:fillRect/>
          </a:stretch>
        </p:blipFill>
        <p:spPr>
          <a:xfrm>
            <a:off x="4541161" y="4284952"/>
            <a:ext cx="409142" cy="409142"/>
          </a:xfrm>
          <a:prstGeom prst="rect">
            <a:avLst/>
          </a:prstGeom>
        </p:spPr>
      </p:pic>
      <p:pic>
        <p:nvPicPr>
          <p:cNvPr id="159" name="Grafik 79">
            <a:extLst>
              <a:ext uri="{FF2B5EF4-FFF2-40B4-BE49-F238E27FC236}">
                <a16:creationId xmlns:a16="http://schemas.microsoft.com/office/drawing/2014/main" id="{169687E0-00A7-7284-20EB-2F0353B87FD6}"/>
              </a:ext>
            </a:extLst>
          </p:cNvPr>
          <p:cNvPicPr>
            <a:picLocks noChangeAspect="1"/>
          </p:cNvPicPr>
          <p:nvPr/>
        </p:nvPicPr>
        <p:blipFill>
          <a:blip r:embed="rId7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8"/>
              </a:ext>
            </a:extLst>
          </a:blip>
          <a:stretch>
            <a:fillRect/>
          </a:stretch>
        </p:blipFill>
        <p:spPr>
          <a:xfrm>
            <a:off x="3854151" y="4966855"/>
            <a:ext cx="409142" cy="409142"/>
          </a:xfrm>
          <a:prstGeom prst="rect">
            <a:avLst/>
          </a:prstGeom>
        </p:spPr>
      </p:pic>
      <p:pic>
        <p:nvPicPr>
          <p:cNvPr id="160" name="Grafik 81">
            <a:extLst>
              <a:ext uri="{FF2B5EF4-FFF2-40B4-BE49-F238E27FC236}">
                <a16:creationId xmlns:a16="http://schemas.microsoft.com/office/drawing/2014/main" id="{1575B125-265C-8DED-E0A6-A1C2D648B7C1}"/>
              </a:ext>
            </a:extLst>
          </p:cNvPr>
          <p:cNvPicPr>
            <a:picLocks noChangeAspect="1"/>
          </p:cNvPicPr>
          <p:nvPr/>
        </p:nvPicPr>
        <p:blipFill>
          <a:blip r:embed="rId7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0"/>
              </a:ext>
            </a:extLst>
          </a:blip>
          <a:stretch>
            <a:fillRect/>
          </a:stretch>
        </p:blipFill>
        <p:spPr>
          <a:xfrm>
            <a:off x="1793121" y="4284952"/>
            <a:ext cx="409142" cy="409142"/>
          </a:xfrm>
          <a:prstGeom prst="rect">
            <a:avLst/>
          </a:prstGeom>
        </p:spPr>
      </p:pic>
      <p:pic>
        <p:nvPicPr>
          <p:cNvPr id="161" name="Grafik 83">
            <a:extLst>
              <a:ext uri="{FF2B5EF4-FFF2-40B4-BE49-F238E27FC236}">
                <a16:creationId xmlns:a16="http://schemas.microsoft.com/office/drawing/2014/main" id="{35B58123-1198-16EB-25B1-548B1DD75363}"/>
              </a:ext>
            </a:extLst>
          </p:cNvPr>
          <p:cNvPicPr>
            <a:picLocks noChangeAspect="1"/>
          </p:cNvPicPr>
          <p:nvPr/>
        </p:nvPicPr>
        <p:blipFill>
          <a:blip r:embed="rId8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2"/>
              </a:ext>
            </a:extLst>
          </a:blip>
          <a:stretch>
            <a:fillRect/>
          </a:stretch>
        </p:blipFill>
        <p:spPr>
          <a:xfrm>
            <a:off x="2480131" y="4284952"/>
            <a:ext cx="409142" cy="409142"/>
          </a:xfrm>
          <a:prstGeom prst="rect">
            <a:avLst/>
          </a:prstGeom>
        </p:spPr>
      </p:pic>
      <p:pic>
        <p:nvPicPr>
          <p:cNvPr id="162" name="Grafik 85">
            <a:extLst>
              <a:ext uri="{FF2B5EF4-FFF2-40B4-BE49-F238E27FC236}">
                <a16:creationId xmlns:a16="http://schemas.microsoft.com/office/drawing/2014/main" id="{49228EF2-0B7D-B170-61B9-27431C2762A4}"/>
              </a:ext>
            </a:extLst>
          </p:cNvPr>
          <p:cNvPicPr>
            <a:picLocks noChangeAspect="1"/>
          </p:cNvPicPr>
          <p:nvPr/>
        </p:nvPicPr>
        <p:blipFill>
          <a:blip r:embed="rId8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4"/>
              </a:ext>
            </a:extLst>
          </a:blip>
          <a:stretch>
            <a:fillRect/>
          </a:stretch>
        </p:blipFill>
        <p:spPr>
          <a:xfrm>
            <a:off x="6602191" y="4284952"/>
            <a:ext cx="409142" cy="409142"/>
          </a:xfrm>
          <a:prstGeom prst="rect">
            <a:avLst/>
          </a:prstGeom>
        </p:spPr>
      </p:pic>
      <p:pic>
        <p:nvPicPr>
          <p:cNvPr id="163" name="Grafik 87">
            <a:extLst>
              <a:ext uri="{FF2B5EF4-FFF2-40B4-BE49-F238E27FC236}">
                <a16:creationId xmlns:a16="http://schemas.microsoft.com/office/drawing/2014/main" id="{C85D4590-D99E-99C0-D2DB-5604FFB02FD1}"/>
              </a:ext>
            </a:extLst>
          </p:cNvPr>
          <p:cNvPicPr>
            <a:picLocks noChangeAspect="1"/>
          </p:cNvPicPr>
          <p:nvPr/>
        </p:nvPicPr>
        <p:blipFill>
          <a:blip r:embed="rId8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7289201" y="4284952"/>
            <a:ext cx="409142" cy="409142"/>
          </a:xfrm>
          <a:prstGeom prst="rect">
            <a:avLst/>
          </a:prstGeom>
        </p:spPr>
      </p:pic>
      <p:pic>
        <p:nvPicPr>
          <p:cNvPr id="164" name="Grafik 89">
            <a:extLst>
              <a:ext uri="{FF2B5EF4-FFF2-40B4-BE49-F238E27FC236}">
                <a16:creationId xmlns:a16="http://schemas.microsoft.com/office/drawing/2014/main" id="{02BA1C32-D45C-88B3-D322-0CB335972E18}"/>
              </a:ext>
            </a:extLst>
          </p:cNvPr>
          <p:cNvPicPr>
            <a:picLocks noChangeAspect="1"/>
          </p:cNvPicPr>
          <p:nvPr/>
        </p:nvPicPr>
        <p:blipFill>
          <a:blip r:embed="rId8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8"/>
              </a:ext>
            </a:extLst>
          </a:blip>
          <a:stretch>
            <a:fillRect/>
          </a:stretch>
        </p:blipFill>
        <p:spPr>
          <a:xfrm>
            <a:off x="7976211" y="4284952"/>
            <a:ext cx="409142" cy="409142"/>
          </a:xfrm>
          <a:prstGeom prst="rect">
            <a:avLst/>
          </a:prstGeom>
        </p:spPr>
      </p:pic>
      <p:pic>
        <p:nvPicPr>
          <p:cNvPr id="165" name="Grafik 91">
            <a:extLst>
              <a:ext uri="{FF2B5EF4-FFF2-40B4-BE49-F238E27FC236}">
                <a16:creationId xmlns:a16="http://schemas.microsoft.com/office/drawing/2014/main" id="{4E9E6D7F-CD9D-39FB-C1F9-9AECBDA20EB8}"/>
              </a:ext>
            </a:extLst>
          </p:cNvPr>
          <p:cNvPicPr>
            <a:picLocks noChangeAspect="1"/>
          </p:cNvPicPr>
          <p:nvPr/>
        </p:nvPicPr>
        <p:blipFill>
          <a:blip r:embed="rId8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0"/>
              </a:ext>
            </a:extLst>
          </a:blip>
          <a:stretch>
            <a:fillRect/>
          </a:stretch>
        </p:blipFill>
        <p:spPr>
          <a:xfrm>
            <a:off x="11411268" y="4284952"/>
            <a:ext cx="409142" cy="409142"/>
          </a:xfrm>
          <a:prstGeom prst="rect">
            <a:avLst/>
          </a:prstGeom>
        </p:spPr>
      </p:pic>
      <p:pic>
        <p:nvPicPr>
          <p:cNvPr id="166" name="Grafik 93">
            <a:extLst>
              <a:ext uri="{FF2B5EF4-FFF2-40B4-BE49-F238E27FC236}">
                <a16:creationId xmlns:a16="http://schemas.microsoft.com/office/drawing/2014/main" id="{EE5C842E-DA96-F754-E1E6-B81427CB7BE9}"/>
              </a:ext>
            </a:extLst>
          </p:cNvPr>
          <p:cNvPicPr>
            <a:picLocks noChangeAspect="1"/>
          </p:cNvPicPr>
          <p:nvPr/>
        </p:nvPicPr>
        <p:blipFill>
          <a:blip r:embed="rId9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2"/>
              </a:ext>
            </a:extLst>
          </a:blip>
          <a:stretch>
            <a:fillRect/>
          </a:stretch>
        </p:blipFill>
        <p:spPr>
          <a:xfrm>
            <a:off x="10724251" y="4284952"/>
            <a:ext cx="409142" cy="409142"/>
          </a:xfrm>
          <a:prstGeom prst="rect">
            <a:avLst/>
          </a:prstGeom>
        </p:spPr>
      </p:pic>
      <p:pic>
        <p:nvPicPr>
          <p:cNvPr id="167" name="Grafik 95">
            <a:extLst>
              <a:ext uri="{FF2B5EF4-FFF2-40B4-BE49-F238E27FC236}">
                <a16:creationId xmlns:a16="http://schemas.microsoft.com/office/drawing/2014/main" id="{BFA50CAB-B355-8DD6-0B99-A593CB401100}"/>
              </a:ext>
            </a:extLst>
          </p:cNvPr>
          <p:cNvPicPr>
            <a:picLocks noChangeAspect="1"/>
          </p:cNvPicPr>
          <p:nvPr/>
        </p:nvPicPr>
        <p:blipFill>
          <a:blip r:embed="rId9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4"/>
              </a:ext>
            </a:extLst>
          </a:blip>
          <a:stretch>
            <a:fillRect/>
          </a:stretch>
        </p:blipFill>
        <p:spPr>
          <a:xfrm>
            <a:off x="9350231" y="2239241"/>
            <a:ext cx="409142" cy="409142"/>
          </a:xfrm>
          <a:prstGeom prst="rect">
            <a:avLst/>
          </a:prstGeom>
        </p:spPr>
      </p:pic>
      <p:pic>
        <p:nvPicPr>
          <p:cNvPr id="168" name="Grafik 97">
            <a:extLst>
              <a:ext uri="{FF2B5EF4-FFF2-40B4-BE49-F238E27FC236}">
                <a16:creationId xmlns:a16="http://schemas.microsoft.com/office/drawing/2014/main" id="{70EA60E6-59DF-1EE9-530F-1EDE7A85C8D9}"/>
              </a:ext>
            </a:extLst>
          </p:cNvPr>
          <p:cNvPicPr>
            <a:picLocks noChangeAspect="1"/>
          </p:cNvPicPr>
          <p:nvPr/>
        </p:nvPicPr>
        <p:blipFill>
          <a:blip r:embed="rId9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6"/>
              </a:ext>
            </a:extLst>
          </a:blip>
          <a:stretch>
            <a:fillRect/>
          </a:stretch>
        </p:blipFill>
        <p:spPr>
          <a:xfrm>
            <a:off x="4541161" y="3603048"/>
            <a:ext cx="409142" cy="409142"/>
          </a:xfrm>
          <a:prstGeom prst="rect">
            <a:avLst/>
          </a:prstGeom>
        </p:spPr>
      </p:pic>
      <p:pic>
        <p:nvPicPr>
          <p:cNvPr id="169" name="Grafik 99">
            <a:extLst>
              <a:ext uri="{FF2B5EF4-FFF2-40B4-BE49-F238E27FC236}">
                <a16:creationId xmlns:a16="http://schemas.microsoft.com/office/drawing/2014/main" id="{DF478C0D-CAFB-6633-084D-014E69E87902}"/>
              </a:ext>
            </a:extLst>
          </p:cNvPr>
          <p:cNvPicPr>
            <a:picLocks noChangeAspect="1"/>
          </p:cNvPicPr>
          <p:nvPr/>
        </p:nvPicPr>
        <p:blipFill>
          <a:blip r:embed="rId9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8"/>
              </a:ext>
            </a:extLst>
          </a:blip>
          <a:stretch>
            <a:fillRect/>
          </a:stretch>
        </p:blipFill>
        <p:spPr>
          <a:xfrm>
            <a:off x="3854151" y="2921145"/>
            <a:ext cx="409142" cy="409142"/>
          </a:xfrm>
          <a:prstGeom prst="rect">
            <a:avLst/>
          </a:prstGeom>
        </p:spPr>
      </p:pic>
      <p:pic>
        <p:nvPicPr>
          <p:cNvPr id="170" name="Grafik 103">
            <a:extLst>
              <a:ext uri="{FF2B5EF4-FFF2-40B4-BE49-F238E27FC236}">
                <a16:creationId xmlns:a16="http://schemas.microsoft.com/office/drawing/2014/main" id="{4183A190-496A-A7F2-CF24-98983050099A}"/>
              </a:ext>
            </a:extLst>
          </p:cNvPr>
          <p:cNvPicPr>
            <a:picLocks noChangeAspect="1"/>
          </p:cNvPicPr>
          <p:nvPr/>
        </p:nvPicPr>
        <p:blipFill>
          <a:blip r:embed="rId9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0"/>
              </a:ext>
            </a:extLst>
          </a:blip>
          <a:stretch>
            <a:fillRect/>
          </a:stretch>
        </p:blipFill>
        <p:spPr>
          <a:xfrm>
            <a:off x="7289201" y="2921145"/>
            <a:ext cx="409142" cy="409142"/>
          </a:xfrm>
          <a:prstGeom prst="rect">
            <a:avLst/>
          </a:prstGeom>
        </p:spPr>
      </p:pic>
      <p:pic>
        <p:nvPicPr>
          <p:cNvPr id="171" name="Grafik 105">
            <a:extLst>
              <a:ext uri="{FF2B5EF4-FFF2-40B4-BE49-F238E27FC236}">
                <a16:creationId xmlns:a16="http://schemas.microsoft.com/office/drawing/2014/main" id="{633AB42F-9BC2-589E-5C07-16EBA0CC6550}"/>
              </a:ext>
            </a:extLst>
          </p:cNvPr>
          <p:cNvPicPr>
            <a:picLocks noChangeAspect="1"/>
          </p:cNvPicPr>
          <p:nvPr/>
        </p:nvPicPr>
        <p:blipFill>
          <a:blip r:embed="rId10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2"/>
              </a:ext>
            </a:extLst>
          </a:blip>
          <a:stretch>
            <a:fillRect/>
          </a:stretch>
        </p:blipFill>
        <p:spPr>
          <a:xfrm>
            <a:off x="7976211" y="2921145"/>
            <a:ext cx="409142" cy="409142"/>
          </a:xfrm>
          <a:prstGeom prst="rect">
            <a:avLst/>
          </a:prstGeom>
        </p:spPr>
      </p:pic>
      <p:pic>
        <p:nvPicPr>
          <p:cNvPr id="172" name="Grafik 107">
            <a:extLst>
              <a:ext uri="{FF2B5EF4-FFF2-40B4-BE49-F238E27FC236}">
                <a16:creationId xmlns:a16="http://schemas.microsoft.com/office/drawing/2014/main" id="{570BA466-4696-409E-561D-5A6D9272596E}"/>
              </a:ext>
            </a:extLst>
          </p:cNvPr>
          <p:cNvPicPr>
            <a:picLocks noChangeAspect="1"/>
          </p:cNvPicPr>
          <p:nvPr/>
        </p:nvPicPr>
        <p:blipFill>
          <a:blip r:embed="rId10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4"/>
              </a:ext>
            </a:extLst>
          </a:blip>
          <a:stretch>
            <a:fillRect/>
          </a:stretch>
        </p:blipFill>
        <p:spPr>
          <a:xfrm>
            <a:off x="6602191" y="5648758"/>
            <a:ext cx="409142" cy="409142"/>
          </a:xfrm>
          <a:prstGeom prst="rect">
            <a:avLst/>
          </a:prstGeom>
        </p:spPr>
      </p:pic>
      <p:pic>
        <p:nvPicPr>
          <p:cNvPr id="173" name="Grafik 109">
            <a:extLst>
              <a:ext uri="{FF2B5EF4-FFF2-40B4-BE49-F238E27FC236}">
                <a16:creationId xmlns:a16="http://schemas.microsoft.com/office/drawing/2014/main" id="{7F88E5C4-458A-0C2A-9539-4606232F078F}"/>
              </a:ext>
            </a:extLst>
          </p:cNvPr>
          <p:cNvPicPr>
            <a:picLocks noChangeAspect="1"/>
          </p:cNvPicPr>
          <p:nvPr/>
        </p:nvPicPr>
        <p:blipFill>
          <a:blip r:embed="rId10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6"/>
              </a:ext>
            </a:extLst>
          </a:blip>
          <a:stretch>
            <a:fillRect/>
          </a:stretch>
        </p:blipFill>
        <p:spPr>
          <a:xfrm>
            <a:off x="419101" y="4966855"/>
            <a:ext cx="409142" cy="409142"/>
          </a:xfrm>
          <a:prstGeom prst="rect">
            <a:avLst/>
          </a:prstGeom>
        </p:spPr>
      </p:pic>
      <p:pic>
        <p:nvPicPr>
          <p:cNvPr id="174" name="Grafik 111">
            <a:extLst>
              <a:ext uri="{FF2B5EF4-FFF2-40B4-BE49-F238E27FC236}">
                <a16:creationId xmlns:a16="http://schemas.microsoft.com/office/drawing/2014/main" id="{C1B50B5D-625F-317D-B98C-D4CDE219A4E3}"/>
              </a:ext>
            </a:extLst>
          </p:cNvPr>
          <p:cNvPicPr>
            <a:picLocks noChangeAspect="1"/>
          </p:cNvPicPr>
          <p:nvPr/>
        </p:nvPicPr>
        <p:blipFill>
          <a:blip r:embed="rId10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8"/>
              </a:ext>
            </a:extLst>
          </a:blip>
          <a:stretch>
            <a:fillRect/>
          </a:stretch>
        </p:blipFill>
        <p:spPr>
          <a:xfrm>
            <a:off x="10724251" y="3603048"/>
            <a:ext cx="409142" cy="409142"/>
          </a:xfrm>
          <a:prstGeom prst="rect">
            <a:avLst/>
          </a:prstGeom>
        </p:spPr>
      </p:pic>
      <p:pic>
        <p:nvPicPr>
          <p:cNvPr id="175" name="Grafik 113">
            <a:extLst>
              <a:ext uri="{FF2B5EF4-FFF2-40B4-BE49-F238E27FC236}">
                <a16:creationId xmlns:a16="http://schemas.microsoft.com/office/drawing/2014/main" id="{C8D1A48F-B7C5-84BD-4020-9CD4220ECA7E}"/>
              </a:ext>
            </a:extLst>
          </p:cNvPr>
          <p:cNvPicPr>
            <a:picLocks noChangeAspect="1"/>
          </p:cNvPicPr>
          <p:nvPr/>
        </p:nvPicPr>
        <p:blipFill>
          <a:blip r:embed="rId10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0"/>
              </a:ext>
            </a:extLst>
          </a:blip>
          <a:stretch>
            <a:fillRect/>
          </a:stretch>
        </p:blipFill>
        <p:spPr>
          <a:xfrm>
            <a:off x="6602191" y="2921145"/>
            <a:ext cx="409142" cy="409142"/>
          </a:xfrm>
          <a:prstGeom prst="rect">
            <a:avLst/>
          </a:prstGeom>
        </p:spPr>
      </p:pic>
      <p:pic>
        <p:nvPicPr>
          <p:cNvPr id="176" name="Grafik 115">
            <a:extLst>
              <a:ext uri="{FF2B5EF4-FFF2-40B4-BE49-F238E27FC236}">
                <a16:creationId xmlns:a16="http://schemas.microsoft.com/office/drawing/2014/main" id="{2E68DEAA-EAF1-AEB0-B17F-96B1F3CBD84C}"/>
              </a:ext>
            </a:extLst>
          </p:cNvPr>
          <p:cNvPicPr>
            <a:picLocks noChangeAspect="1"/>
          </p:cNvPicPr>
          <p:nvPr/>
        </p:nvPicPr>
        <p:blipFill>
          <a:blip r:embed="rId1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2"/>
              </a:ext>
            </a:extLst>
          </a:blip>
          <a:stretch>
            <a:fillRect/>
          </a:stretch>
        </p:blipFill>
        <p:spPr>
          <a:xfrm>
            <a:off x="8663221" y="4966855"/>
            <a:ext cx="409142" cy="409142"/>
          </a:xfrm>
          <a:prstGeom prst="rect">
            <a:avLst/>
          </a:prstGeom>
        </p:spPr>
      </p:pic>
      <p:pic>
        <p:nvPicPr>
          <p:cNvPr id="177" name="Grafik 117">
            <a:extLst>
              <a:ext uri="{FF2B5EF4-FFF2-40B4-BE49-F238E27FC236}">
                <a16:creationId xmlns:a16="http://schemas.microsoft.com/office/drawing/2014/main" id="{1A685884-675C-0AB4-3666-4D796B96483B}"/>
              </a:ext>
            </a:extLst>
          </p:cNvPr>
          <p:cNvPicPr>
            <a:picLocks noChangeAspect="1"/>
          </p:cNvPicPr>
          <p:nvPr/>
        </p:nvPicPr>
        <p:blipFill>
          <a:blip r:embed="rId1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4"/>
              </a:ext>
            </a:extLst>
          </a:blip>
          <a:stretch>
            <a:fillRect/>
          </a:stretch>
        </p:blipFill>
        <p:spPr>
          <a:xfrm>
            <a:off x="10037241" y="2239241"/>
            <a:ext cx="409142" cy="409142"/>
          </a:xfrm>
          <a:prstGeom prst="rect">
            <a:avLst/>
          </a:prstGeom>
        </p:spPr>
      </p:pic>
      <p:pic>
        <p:nvPicPr>
          <p:cNvPr id="178" name="Grafik 119">
            <a:extLst>
              <a:ext uri="{FF2B5EF4-FFF2-40B4-BE49-F238E27FC236}">
                <a16:creationId xmlns:a16="http://schemas.microsoft.com/office/drawing/2014/main" id="{347A20CA-7FDD-6968-A899-F5F03EE6AE86}"/>
              </a:ext>
            </a:extLst>
          </p:cNvPr>
          <p:cNvPicPr>
            <a:picLocks noChangeAspect="1"/>
          </p:cNvPicPr>
          <p:nvPr/>
        </p:nvPicPr>
        <p:blipFill>
          <a:blip r:embed="rId1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6"/>
              </a:ext>
            </a:extLst>
          </a:blip>
          <a:stretch>
            <a:fillRect/>
          </a:stretch>
        </p:blipFill>
        <p:spPr>
          <a:xfrm>
            <a:off x="4541161" y="2921145"/>
            <a:ext cx="409142" cy="409142"/>
          </a:xfrm>
          <a:prstGeom prst="rect">
            <a:avLst/>
          </a:prstGeom>
        </p:spPr>
      </p:pic>
      <p:pic>
        <p:nvPicPr>
          <p:cNvPr id="179" name="Grafik 121">
            <a:extLst>
              <a:ext uri="{FF2B5EF4-FFF2-40B4-BE49-F238E27FC236}">
                <a16:creationId xmlns:a16="http://schemas.microsoft.com/office/drawing/2014/main" id="{F1D534BC-C14F-9805-300F-4DEB4AD644BB}"/>
              </a:ext>
            </a:extLst>
          </p:cNvPr>
          <p:cNvPicPr>
            <a:picLocks noChangeAspect="1"/>
          </p:cNvPicPr>
          <p:nvPr/>
        </p:nvPicPr>
        <p:blipFill>
          <a:blip r:embed="rId1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8"/>
              </a:ext>
            </a:extLst>
          </a:blip>
          <a:stretch>
            <a:fillRect/>
          </a:stretch>
        </p:blipFill>
        <p:spPr>
          <a:xfrm>
            <a:off x="5915181" y="5648758"/>
            <a:ext cx="409142" cy="409142"/>
          </a:xfrm>
          <a:prstGeom prst="rect">
            <a:avLst/>
          </a:prstGeom>
        </p:spPr>
      </p:pic>
      <p:pic>
        <p:nvPicPr>
          <p:cNvPr id="180" name="Grafik 123">
            <a:extLst>
              <a:ext uri="{FF2B5EF4-FFF2-40B4-BE49-F238E27FC236}">
                <a16:creationId xmlns:a16="http://schemas.microsoft.com/office/drawing/2014/main" id="{226BB153-8F8F-E2CB-4C60-239588195F6B}"/>
              </a:ext>
            </a:extLst>
          </p:cNvPr>
          <p:cNvPicPr>
            <a:picLocks noChangeAspect="1"/>
          </p:cNvPicPr>
          <p:nvPr/>
        </p:nvPicPr>
        <p:blipFill>
          <a:blip r:embed="rId1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0"/>
              </a:ext>
            </a:extLst>
          </a:blip>
          <a:stretch>
            <a:fillRect/>
          </a:stretch>
        </p:blipFill>
        <p:spPr>
          <a:xfrm>
            <a:off x="3167141" y="2921145"/>
            <a:ext cx="409142" cy="409142"/>
          </a:xfrm>
          <a:prstGeom prst="rect">
            <a:avLst/>
          </a:prstGeom>
        </p:spPr>
      </p:pic>
      <p:pic>
        <p:nvPicPr>
          <p:cNvPr id="181" name="Grafik 125">
            <a:extLst>
              <a:ext uri="{FF2B5EF4-FFF2-40B4-BE49-F238E27FC236}">
                <a16:creationId xmlns:a16="http://schemas.microsoft.com/office/drawing/2014/main" id="{833F100A-3783-93B9-9447-FB541EB86E07}"/>
              </a:ext>
            </a:extLst>
          </p:cNvPr>
          <p:cNvPicPr>
            <a:picLocks noChangeAspect="1"/>
          </p:cNvPicPr>
          <p:nvPr/>
        </p:nvPicPr>
        <p:blipFill>
          <a:blip r:embed="rId1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2"/>
              </a:ext>
            </a:extLst>
          </a:blip>
          <a:stretch>
            <a:fillRect/>
          </a:stretch>
        </p:blipFill>
        <p:spPr>
          <a:xfrm>
            <a:off x="1106111" y="2921145"/>
            <a:ext cx="409142" cy="409142"/>
          </a:xfrm>
          <a:prstGeom prst="rect">
            <a:avLst/>
          </a:prstGeom>
        </p:spPr>
      </p:pic>
      <p:pic>
        <p:nvPicPr>
          <p:cNvPr id="182" name="Grafik 127">
            <a:extLst>
              <a:ext uri="{FF2B5EF4-FFF2-40B4-BE49-F238E27FC236}">
                <a16:creationId xmlns:a16="http://schemas.microsoft.com/office/drawing/2014/main" id="{C71B001E-8930-F28A-3BA8-9A5587AFA387}"/>
              </a:ext>
            </a:extLst>
          </p:cNvPr>
          <p:cNvPicPr>
            <a:picLocks noChangeAspect="1"/>
          </p:cNvPicPr>
          <p:nvPr/>
        </p:nvPicPr>
        <p:blipFill>
          <a:blip r:embed="rId1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4"/>
              </a:ext>
            </a:extLst>
          </a:blip>
          <a:stretch>
            <a:fillRect/>
          </a:stretch>
        </p:blipFill>
        <p:spPr>
          <a:xfrm>
            <a:off x="6602191" y="4966855"/>
            <a:ext cx="409142" cy="409142"/>
          </a:xfrm>
          <a:prstGeom prst="rect">
            <a:avLst/>
          </a:prstGeom>
        </p:spPr>
      </p:pic>
      <p:pic>
        <p:nvPicPr>
          <p:cNvPr id="183" name="Grafik 129">
            <a:extLst>
              <a:ext uri="{FF2B5EF4-FFF2-40B4-BE49-F238E27FC236}">
                <a16:creationId xmlns:a16="http://schemas.microsoft.com/office/drawing/2014/main" id="{7BD8E6D4-28F0-7886-32D2-F14E7E324268}"/>
              </a:ext>
            </a:extLst>
          </p:cNvPr>
          <p:cNvPicPr>
            <a:picLocks noChangeAspect="1"/>
          </p:cNvPicPr>
          <p:nvPr/>
        </p:nvPicPr>
        <p:blipFill>
          <a:blip r:embed="rId1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6"/>
              </a:ext>
            </a:extLst>
          </a:blip>
          <a:stretch>
            <a:fillRect/>
          </a:stretch>
        </p:blipFill>
        <p:spPr>
          <a:xfrm>
            <a:off x="10724251" y="4966855"/>
            <a:ext cx="409142" cy="409142"/>
          </a:xfrm>
          <a:prstGeom prst="rect">
            <a:avLst/>
          </a:prstGeom>
        </p:spPr>
      </p:pic>
      <p:pic>
        <p:nvPicPr>
          <p:cNvPr id="184" name="Grafik 131">
            <a:extLst>
              <a:ext uri="{FF2B5EF4-FFF2-40B4-BE49-F238E27FC236}">
                <a16:creationId xmlns:a16="http://schemas.microsoft.com/office/drawing/2014/main" id="{DDAB8C6B-ADC7-40A2-429C-40FE5B9FEF99}"/>
              </a:ext>
            </a:extLst>
          </p:cNvPr>
          <p:cNvPicPr>
            <a:picLocks noChangeAspect="1"/>
          </p:cNvPicPr>
          <p:nvPr/>
        </p:nvPicPr>
        <p:blipFill>
          <a:blip r:embed="rId1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8"/>
              </a:ext>
            </a:extLst>
          </a:blip>
          <a:stretch>
            <a:fillRect/>
          </a:stretch>
        </p:blipFill>
        <p:spPr>
          <a:xfrm>
            <a:off x="2480131" y="5648758"/>
            <a:ext cx="409142" cy="409142"/>
          </a:xfrm>
          <a:prstGeom prst="rect">
            <a:avLst/>
          </a:prstGeom>
        </p:spPr>
      </p:pic>
      <p:pic>
        <p:nvPicPr>
          <p:cNvPr id="185" name="Grafik 133">
            <a:extLst>
              <a:ext uri="{FF2B5EF4-FFF2-40B4-BE49-F238E27FC236}">
                <a16:creationId xmlns:a16="http://schemas.microsoft.com/office/drawing/2014/main" id="{C0B04069-8203-0E66-6E62-E08382E0477B}"/>
              </a:ext>
            </a:extLst>
          </p:cNvPr>
          <p:cNvPicPr>
            <a:picLocks noChangeAspect="1"/>
          </p:cNvPicPr>
          <p:nvPr/>
        </p:nvPicPr>
        <p:blipFill>
          <a:blip r:embed="rId1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0"/>
              </a:ext>
            </a:extLst>
          </a:blip>
          <a:stretch>
            <a:fillRect/>
          </a:stretch>
        </p:blipFill>
        <p:spPr>
          <a:xfrm>
            <a:off x="10724251" y="2921145"/>
            <a:ext cx="409142" cy="409142"/>
          </a:xfrm>
          <a:prstGeom prst="rect">
            <a:avLst/>
          </a:prstGeom>
        </p:spPr>
      </p:pic>
      <p:pic>
        <p:nvPicPr>
          <p:cNvPr id="186" name="Grafik 135">
            <a:extLst>
              <a:ext uri="{FF2B5EF4-FFF2-40B4-BE49-F238E27FC236}">
                <a16:creationId xmlns:a16="http://schemas.microsoft.com/office/drawing/2014/main" id="{3C26B01A-F1B0-1F47-898C-D9694CA5773A}"/>
              </a:ext>
            </a:extLst>
          </p:cNvPr>
          <p:cNvPicPr>
            <a:picLocks noChangeAspect="1"/>
          </p:cNvPicPr>
          <p:nvPr/>
        </p:nvPicPr>
        <p:blipFill>
          <a:blip r:embed="rId1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2"/>
              </a:ext>
            </a:extLst>
          </a:blip>
          <a:stretch>
            <a:fillRect/>
          </a:stretch>
        </p:blipFill>
        <p:spPr>
          <a:xfrm>
            <a:off x="1106111" y="4966855"/>
            <a:ext cx="409142" cy="409142"/>
          </a:xfrm>
          <a:prstGeom prst="rect">
            <a:avLst/>
          </a:prstGeom>
        </p:spPr>
      </p:pic>
      <p:pic>
        <p:nvPicPr>
          <p:cNvPr id="187" name="Grafik 137">
            <a:extLst>
              <a:ext uri="{FF2B5EF4-FFF2-40B4-BE49-F238E27FC236}">
                <a16:creationId xmlns:a16="http://schemas.microsoft.com/office/drawing/2014/main" id="{08B39592-32AC-928B-6716-B7C5C086E5CF}"/>
              </a:ext>
            </a:extLst>
          </p:cNvPr>
          <p:cNvPicPr>
            <a:picLocks noChangeAspect="1"/>
          </p:cNvPicPr>
          <p:nvPr/>
        </p:nvPicPr>
        <p:blipFill>
          <a:blip r:embed="rId1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4"/>
              </a:ext>
            </a:extLst>
          </a:blip>
          <a:stretch>
            <a:fillRect/>
          </a:stretch>
        </p:blipFill>
        <p:spPr>
          <a:xfrm>
            <a:off x="5915181" y="4966855"/>
            <a:ext cx="409142" cy="409142"/>
          </a:xfrm>
          <a:prstGeom prst="rect">
            <a:avLst/>
          </a:prstGeom>
        </p:spPr>
      </p:pic>
      <p:pic>
        <p:nvPicPr>
          <p:cNvPr id="188" name="Grafik 139">
            <a:extLst>
              <a:ext uri="{FF2B5EF4-FFF2-40B4-BE49-F238E27FC236}">
                <a16:creationId xmlns:a16="http://schemas.microsoft.com/office/drawing/2014/main" id="{1B57AC0A-32FA-DF0E-335E-1D09728551EC}"/>
              </a:ext>
            </a:extLst>
          </p:cNvPr>
          <p:cNvPicPr>
            <a:picLocks noChangeAspect="1"/>
          </p:cNvPicPr>
          <p:nvPr/>
        </p:nvPicPr>
        <p:blipFill>
          <a:blip r:embed="rId1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6"/>
              </a:ext>
            </a:extLst>
          </a:blip>
          <a:stretch>
            <a:fillRect/>
          </a:stretch>
        </p:blipFill>
        <p:spPr>
          <a:xfrm>
            <a:off x="5228171" y="5648758"/>
            <a:ext cx="409142" cy="409142"/>
          </a:xfrm>
          <a:prstGeom prst="rect">
            <a:avLst/>
          </a:prstGeom>
        </p:spPr>
      </p:pic>
      <p:pic>
        <p:nvPicPr>
          <p:cNvPr id="189" name="Grafik 141">
            <a:extLst>
              <a:ext uri="{FF2B5EF4-FFF2-40B4-BE49-F238E27FC236}">
                <a16:creationId xmlns:a16="http://schemas.microsoft.com/office/drawing/2014/main" id="{F18FB7DF-6515-C287-D37E-A5344DB4B893}"/>
              </a:ext>
            </a:extLst>
          </p:cNvPr>
          <p:cNvPicPr>
            <a:picLocks noChangeAspect="1"/>
          </p:cNvPicPr>
          <p:nvPr/>
        </p:nvPicPr>
        <p:blipFill>
          <a:blip r:embed="rId1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8"/>
              </a:ext>
            </a:extLst>
          </a:blip>
          <a:stretch>
            <a:fillRect/>
          </a:stretch>
        </p:blipFill>
        <p:spPr>
          <a:xfrm>
            <a:off x="419101" y="2921145"/>
            <a:ext cx="409142" cy="409142"/>
          </a:xfrm>
          <a:prstGeom prst="rect">
            <a:avLst/>
          </a:prstGeom>
        </p:spPr>
      </p:pic>
      <p:pic>
        <p:nvPicPr>
          <p:cNvPr id="190" name="Grafik 143">
            <a:extLst>
              <a:ext uri="{FF2B5EF4-FFF2-40B4-BE49-F238E27FC236}">
                <a16:creationId xmlns:a16="http://schemas.microsoft.com/office/drawing/2014/main" id="{9D7DEB98-FAD0-E6F2-64B8-1C2E2B9192F2}"/>
              </a:ext>
            </a:extLst>
          </p:cNvPr>
          <p:cNvPicPr>
            <a:picLocks noChangeAspect="1"/>
          </p:cNvPicPr>
          <p:nvPr/>
        </p:nvPicPr>
        <p:blipFill>
          <a:blip r:embed="rId1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0"/>
              </a:ext>
            </a:extLst>
          </a:blip>
          <a:stretch>
            <a:fillRect/>
          </a:stretch>
        </p:blipFill>
        <p:spPr>
          <a:xfrm>
            <a:off x="5228171" y="2921145"/>
            <a:ext cx="409142" cy="409142"/>
          </a:xfrm>
          <a:prstGeom prst="rect">
            <a:avLst/>
          </a:prstGeom>
        </p:spPr>
      </p:pic>
      <p:pic>
        <p:nvPicPr>
          <p:cNvPr id="191" name="Grafik 147">
            <a:extLst>
              <a:ext uri="{FF2B5EF4-FFF2-40B4-BE49-F238E27FC236}">
                <a16:creationId xmlns:a16="http://schemas.microsoft.com/office/drawing/2014/main" id="{5F65E261-1DFB-503E-492A-EE7906F81B79}"/>
              </a:ext>
            </a:extLst>
          </p:cNvPr>
          <p:cNvPicPr>
            <a:picLocks noChangeAspect="1"/>
          </p:cNvPicPr>
          <p:nvPr/>
        </p:nvPicPr>
        <p:blipFill>
          <a:blip r:embed="rId1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2"/>
              </a:ext>
            </a:extLst>
          </a:blip>
          <a:stretch>
            <a:fillRect/>
          </a:stretch>
        </p:blipFill>
        <p:spPr>
          <a:xfrm>
            <a:off x="10037241" y="3603048"/>
            <a:ext cx="409142" cy="409142"/>
          </a:xfrm>
          <a:prstGeom prst="rect">
            <a:avLst/>
          </a:prstGeom>
        </p:spPr>
      </p:pic>
      <p:pic>
        <p:nvPicPr>
          <p:cNvPr id="192" name="Grafik 149">
            <a:extLst>
              <a:ext uri="{FF2B5EF4-FFF2-40B4-BE49-F238E27FC236}">
                <a16:creationId xmlns:a16="http://schemas.microsoft.com/office/drawing/2014/main" id="{66161F02-A347-3F45-F221-D8362FDE751E}"/>
              </a:ext>
            </a:extLst>
          </p:cNvPr>
          <p:cNvPicPr>
            <a:picLocks noChangeAspect="1"/>
          </p:cNvPicPr>
          <p:nvPr/>
        </p:nvPicPr>
        <p:blipFill>
          <a:blip r:embed="rId14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4"/>
              </a:ext>
            </a:extLst>
          </a:blip>
          <a:stretch>
            <a:fillRect/>
          </a:stretch>
        </p:blipFill>
        <p:spPr>
          <a:xfrm>
            <a:off x="10037241" y="4966855"/>
            <a:ext cx="409142" cy="409142"/>
          </a:xfrm>
          <a:prstGeom prst="rect">
            <a:avLst/>
          </a:prstGeom>
        </p:spPr>
      </p:pic>
      <p:pic>
        <p:nvPicPr>
          <p:cNvPr id="193" name="Grafik 151">
            <a:extLst>
              <a:ext uri="{FF2B5EF4-FFF2-40B4-BE49-F238E27FC236}">
                <a16:creationId xmlns:a16="http://schemas.microsoft.com/office/drawing/2014/main" id="{AE88A728-9CDF-14BB-1C69-1C217A0F1353}"/>
              </a:ext>
            </a:extLst>
          </p:cNvPr>
          <p:cNvPicPr>
            <a:picLocks noChangeAspect="1"/>
          </p:cNvPicPr>
          <p:nvPr/>
        </p:nvPicPr>
        <p:blipFill>
          <a:blip r:embed="rId14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6"/>
              </a:ext>
            </a:extLst>
          </a:blip>
          <a:stretch>
            <a:fillRect/>
          </a:stretch>
        </p:blipFill>
        <p:spPr>
          <a:xfrm>
            <a:off x="3854151" y="4284952"/>
            <a:ext cx="409142" cy="409142"/>
          </a:xfrm>
          <a:prstGeom prst="rect">
            <a:avLst/>
          </a:prstGeom>
        </p:spPr>
      </p:pic>
      <p:pic>
        <p:nvPicPr>
          <p:cNvPr id="194" name="Grafik 153">
            <a:extLst>
              <a:ext uri="{FF2B5EF4-FFF2-40B4-BE49-F238E27FC236}">
                <a16:creationId xmlns:a16="http://schemas.microsoft.com/office/drawing/2014/main" id="{779251FC-2E50-8595-567F-B3531F557ADD}"/>
              </a:ext>
            </a:extLst>
          </p:cNvPr>
          <p:cNvPicPr>
            <a:picLocks noChangeAspect="1"/>
          </p:cNvPicPr>
          <p:nvPr/>
        </p:nvPicPr>
        <p:blipFill>
          <a:blip r:embed="rId14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8"/>
              </a:ext>
            </a:extLst>
          </a:blip>
          <a:stretch>
            <a:fillRect/>
          </a:stretch>
        </p:blipFill>
        <p:spPr>
          <a:xfrm>
            <a:off x="3167141" y="4284952"/>
            <a:ext cx="409142" cy="409142"/>
          </a:xfrm>
          <a:prstGeom prst="rect">
            <a:avLst/>
          </a:prstGeom>
        </p:spPr>
      </p:pic>
      <p:pic>
        <p:nvPicPr>
          <p:cNvPr id="195" name="Grafik 155">
            <a:extLst>
              <a:ext uri="{FF2B5EF4-FFF2-40B4-BE49-F238E27FC236}">
                <a16:creationId xmlns:a16="http://schemas.microsoft.com/office/drawing/2014/main" id="{EE9812F1-B2B6-3A33-DA24-4F2EAC6519E4}"/>
              </a:ext>
            </a:extLst>
          </p:cNvPr>
          <p:cNvPicPr>
            <a:picLocks noChangeAspect="1"/>
          </p:cNvPicPr>
          <p:nvPr/>
        </p:nvPicPr>
        <p:blipFill>
          <a:blip r:embed="rId14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0"/>
              </a:ext>
            </a:extLst>
          </a:blip>
          <a:stretch>
            <a:fillRect/>
          </a:stretch>
        </p:blipFill>
        <p:spPr>
          <a:xfrm>
            <a:off x="3167141" y="3603048"/>
            <a:ext cx="409142" cy="409142"/>
          </a:xfrm>
          <a:prstGeom prst="rect">
            <a:avLst/>
          </a:prstGeom>
        </p:spPr>
      </p:pic>
      <p:pic>
        <p:nvPicPr>
          <p:cNvPr id="196" name="Grafik 159">
            <a:extLst>
              <a:ext uri="{FF2B5EF4-FFF2-40B4-BE49-F238E27FC236}">
                <a16:creationId xmlns:a16="http://schemas.microsoft.com/office/drawing/2014/main" id="{23415D35-CF03-8EF2-B090-B9C937161B19}"/>
              </a:ext>
            </a:extLst>
          </p:cNvPr>
          <p:cNvPicPr>
            <a:picLocks noChangeAspect="1"/>
          </p:cNvPicPr>
          <p:nvPr/>
        </p:nvPicPr>
        <p:blipFill>
          <a:blip r:embed="rId15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2"/>
              </a:ext>
            </a:extLst>
          </a:blip>
          <a:stretch>
            <a:fillRect/>
          </a:stretch>
        </p:blipFill>
        <p:spPr>
          <a:xfrm>
            <a:off x="419101" y="5648758"/>
            <a:ext cx="409142" cy="409142"/>
          </a:xfrm>
          <a:prstGeom prst="rect">
            <a:avLst/>
          </a:prstGeom>
        </p:spPr>
      </p:pic>
      <p:pic>
        <p:nvPicPr>
          <p:cNvPr id="197" name="Grafik 161">
            <a:extLst>
              <a:ext uri="{FF2B5EF4-FFF2-40B4-BE49-F238E27FC236}">
                <a16:creationId xmlns:a16="http://schemas.microsoft.com/office/drawing/2014/main" id="{A6BA6C3B-759E-0E8C-0FCE-54808B6FBC56}"/>
              </a:ext>
            </a:extLst>
          </p:cNvPr>
          <p:cNvPicPr>
            <a:picLocks noChangeAspect="1"/>
          </p:cNvPicPr>
          <p:nvPr/>
        </p:nvPicPr>
        <p:blipFill>
          <a:blip r:embed="rId15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4"/>
              </a:ext>
            </a:extLst>
          </a:blip>
          <a:stretch>
            <a:fillRect/>
          </a:stretch>
        </p:blipFill>
        <p:spPr>
          <a:xfrm>
            <a:off x="9350231" y="3603048"/>
            <a:ext cx="409142" cy="409142"/>
          </a:xfrm>
          <a:prstGeom prst="rect">
            <a:avLst/>
          </a:prstGeom>
        </p:spPr>
      </p:pic>
      <p:pic>
        <p:nvPicPr>
          <p:cNvPr id="198" name="Grafik 163">
            <a:extLst>
              <a:ext uri="{FF2B5EF4-FFF2-40B4-BE49-F238E27FC236}">
                <a16:creationId xmlns:a16="http://schemas.microsoft.com/office/drawing/2014/main" id="{D6DA83EA-28C6-3C01-0E74-58218AF6E0D6}"/>
              </a:ext>
            </a:extLst>
          </p:cNvPr>
          <p:cNvPicPr>
            <a:picLocks noChangeAspect="1"/>
          </p:cNvPicPr>
          <p:nvPr/>
        </p:nvPicPr>
        <p:blipFill>
          <a:blip r:embed="rId1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6"/>
              </a:ext>
            </a:extLst>
          </a:blip>
          <a:stretch>
            <a:fillRect/>
          </a:stretch>
        </p:blipFill>
        <p:spPr>
          <a:xfrm>
            <a:off x="6602191" y="3603048"/>
            <a:ext cx="409142" cy="409142"/>
          </a:xfrm>
          <a:prstGeom prst="rect">
            <a:avLst/>
          </a:prstGeom>
        </p:spPr>
      </p:pic>
      <p:pic>
        <p:nvPicPr>
          <p:cNvPr id="199" name="Grafik 165">
            <a:extLst>
              <a:ext uri="{FF2B5EF4-FFF2-40B4-BE49-F238E27FC236}">
                <a16:creationId xmlns:a16="http://schemas.microsoft.com/office/drawing/2014/main" id="{9805EE71-E272-DCC6-F338-AC7135C6A0B9}"/>
              </a:ext>
            </a:extLst>
          </p:cNvPr>
          <p:cNvPicPr>
            <a:picLocks noChangeAspect="1"/>
          </p:cNvPicPr>
          <p:nvPr/>
        </p:nvPicPr>
        <p:blipFill>
          <a:blip r:embed="rId5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6"/>
              </a:ext>
            </a:extLst>
          </a:blip>
          <a:stretch>
            <a:fillRect/>
          </a:stretch>
        </p:blipFill>
        <p:spPr>
          <a:xfrm>
            <a:off x="11411268" y="2239241"/>
            <a:ext cx="409142" cy="409142"/>
          </a:xfrm>
          <a:prstGeom prst="rect">
            <a:avLst/>
          </a:prstGeom>
        </p:spPr>
      </p:pic>
      <p:pic>
        <p:nvPicPr>
          <p:cNvPr id="200" name="Grafik 167">
            <a:extLst>
              <a:ext uri="{FF2B5EF4-FFF2-40B4-BE49-F238E27FC236}">
                <a16:creationId xmlns:a16="http://schemas.microsoft.com/office/drawing/2014/main" id="{E55EC28C-D94B-5279-1F14-259011572990}"/>
              </a:ext>
            </a:extLst>
          </p:cNvPr>
          <p:cNvPicPr>
            <a:picLocks noChangeAspect="1"/>
          </p:cNvPicPr>
          <p:nvPr/>
        </p:nvPicPr>
        <p:blipFill>
          <a:blip r:embed="rId15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8"/>
              </a:ext>
            </a:extLst>
          </a:blip>
          <a:stretch>
            <a:fillRect/>
          </a:stretch>
        </p:blipFill>
        <p:spPr>
          <a:xfrm>
            <a:off x="5915181" y="4284952"/>
            <a:ext cx="409142" cy="409142"/>
          </a:xfrm>
          <a:prstGeom prst="rect">
            <a:avLst/>
          </a:prstGeom>
        </p:spPr>
      </p:pic>
      <p:pic>
        <p:nvPicPr>
          <p:cNvPr id="201" name="Grafik 169">
            <a:extLst>
              <a:ext uri="{FF2B5EF4-FFF2-40B4-BE49-F238E27FC236}">
                <a16:creationId xmlns:a16="http://schemas.microsoft.com/office/drawing/2014/main" id="{DA44D586-B0C0-A51E-B9E1-A9B9DF3B3FBE}"/>
              </a:ext>
            </a:extLst>
          </p:cNvPr>
          <p:cNvPicPr>
            <a:picLocks noChangeAspect="1"/>
          </p:cNvPicPr>
          <p:nvPr/>
        </p:nvPicPr>
        <p:blipFill>
          <a:blip r:embed="rId15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0"/>
              </a:ext>
            </a:extLst>
          </a:blip>
          <a:stretch>
            <a:fillRect/>
          </a:stretch>
        </p:blipFill>
        <p:spPr>
          <a:xfrm>
            <a:off x="7976211" y="3603048"/>
            <a:ext cx="409142" cy="409142"/>
          </a:xfrm>
          <a:prstGeom prst="rect">
            <a:avLst/>
          </a:prstGeom>
        </p:spPr>
      </p:pic>
      <p:pic>
        <p:nvPicPr>
          <p:cNvPr id="202" name="Grafik 171">
            <a:extLst>
              <a:ext uri="{FF2B5EF4-FFF2-40B4-BE49-F238E27FC236}">
                <a16:creationId xmlns:a16="http://schemas.microsoft.com/office/drawing/2014/main" id="{90B7EEE1-0B75-EEDA-CC26-FC2242F87A54}"/>
              </a:ext>
            </a:extLst>
          </p:cNvPr>
          <p:cNvPicPr>
            <a:picLocks noChangeAspect="1"/>
          </p:cNvPicPr>
          <p:nvPr/>
        </p:nvPicPr>
        <p:blipFill>
          <a:blip r:embed="rId16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2"/>
              </a:ext>
            </a:extLst>
          </a:blip>
          <a:stretch>
            <a:fillRect/>
          </a:stretch>
        </p:blipFill>
        <p:spPr>
          <a:xfrm>
            <a:off x="5915181" y="1557338"/>
            <a:ext cx="409142" cy="409142"/>
          </a:xfrm>
          <a:prstGeom prst="rect">
            <a:avLst/>
          </a:prstGeom>
        </p:spPr>
      </p:pic>
      <p:pic>
        <p:nvPicPr>
          <p:cNvPr id="203" name="Grafik 173">
            <a:extLst>
              <a:ext uri="{FF2B5EF4-FFF2-40B4-BE49-F238E27FC236}">
                <a16:creationId xmlns:a16="http://schemas.microsoft.com/office/drawing/2014/main" id="{16E3DDB8-DEA8-5DE9-8932-76B20D7FC51D}"/>
              </a:ext>
            </a:extLst>
          </p:cNvPr>
          <p:cNvPicPr>
            <a:picLocks noChangeAspect="1"/>
          </p:cNvPicPr>
          <p:nvPr/>
        </p:nvPicPr>
        <p:blipFill>
          <a:blip r:embed="rId16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4"/>
              </a:ext>
            </a:extLst>
          </a:blip>
          <a:stretch>
            <a:fillRect/>
          </a:stretch>
        </p:blipFill>
        <p:spPr>
          <a:xfrm>
            <a:off x="10724251" y="2239241"/>
            <a:ext cx="409142" cy="409142"/>
          </a:xfrm>
          <a:prstGeom prst="rect">
            <a:avLst/>
          </a:prstGeom>
        </p:spPr>
      </p:pic>
      <p:pic>
        <p:nvPicPr>
          <p:cNvPr id="204" name="Grafik 175">
            <a:extLst>
              <a:ext uri="{FF2B5EF4-FFF2-40B4-BE49-F238E27FC236}">
                <a16:creationId xmlns:a16="http://schemas.microsoft.com/office/drawing/2014/main" id="{96597F59-1091-0438-6DD9-97B9B9821C03}"/>
              </a:ext>
            </a:extLst>
          </p:cNvPr>
          <p:cNvPicPr>
            <a:picLocks noChangeAspect="1"/>
          </p:cNvPicPr>
          <p:nvPr/>
        </p:nvPicPr>
        <p:blipFill>
          <a:blip r:embed="rId16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6"/>
              </a:ext>
            </a:extLst>
          </a:blip>
          <a:stretch>
            <a:fillRect/>
          </a:stretch>
        </p:blipFill>
        <p:spPr>
          <a:xfrm>
            <a:off x="7976211" y="1557338"/>
            <a:ext cx="409142" cy="409142"/>
          </a:xfrm>
          <a:prstGeom prst="rect">
            <a:avLst/>
          </a:prstGeom>
        </p:spPr>
      </p:pic>
      <p:pic>
        <p:nvPicPr>
          <p:cNvPr id="205" name="Grafik 177">
            <a:extLst>
              <a:ext uri="{FF2B5EF4-FFF2-40B4-BE49-F238E27FC236}">
                <a16:creationId xmlns:a16="http://schemas.microsoft.com/office/drawing/2014/main" id="{AAE7625D-FF15-10BA-E74B-2DB938651413}"/>
              </a:ext>
            </a:extLst>
          </p:cNvPr>
          <p:cNvPicPr>
            <a:picLocks noChangeAspect="1"/>
          </p:cNvPicPr>
          <p:nvPr/>
        </p:nvPicPr>
        <p:blipFill>
          <a:blip r:embed="rId16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8"/>
              </a:ext>
            </a:extLst>
          </a:blip>
          <a:stretch>
            <a:fillRect/>
          </a:stretch>
        </p:blipFill>
        <p:spPr>
          <a:xfrm>
            <a:off x="4541161" y="4966855"/>
            <a:ext cx="409142" cy="409142"/>
          </a:xfrm>
          <a:prstGeom prst="rect">
            <a:avLst/>
          </a:prstGeom>
        </p:spPr>
      </p:pic>
      <p:pic>
        <p:nvPicPr>
          <p:cNvPr id="206" name="Grafik 179">
            <a:extLst>
              <a:ext uri="{FF2B5EF4-FFF2-40B4-BE49-F238E27FC236}">
                <a16:creationId xmlns:a16="http://schemas.microsoft.com/office/drawing/2014/main" id="{0B90B421-7B01-D673-64E6-F3BC9A953A04}"/>
              </a:ext>
            </a:extLst>
          </p:cNvPr>
          <p:cNvPicPr>
            <a:picLocks noChangeAspect="1"/>
          </p:cNvPicPr>
          <p:nvPr/>
        </p:nvPicPr>
        <p:blipFill>
          <a:blip r:embed="rId16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0"/>
              </a:ext>
            </a:extLst>
          </a:blip>
          <a:stretch>
            <a:fillRect/>
          </a:stretch>
        </p:blipFill>
        <p:spPr>
          <a:xfrm>
            <a:off x="5228171" y="4966855"/>
            <a:ext cx="409142" cy="409142"/>
          </a:xfrm>
          <a:prstGeom prst="rect">
            <a:avLst/>
          </a:prstGeom>
        </p:spPr>
      </p:pic>
      <p:pic>
        <p:nvPicPr>
          <p:cNvPr id="207" name="Grafik 181">
            <a:extLst>
              <a:ext uri="{FF2B5EF4-FFF2-40B4-BE49-F238E27FC236}">
                <a16:creationId xmlns:a16="http://schemas.microsoft.com/office/drawing/2014/main" id="{EF8BBA2C-5172-4242-9FAB-47E4A78F90B4}"/>
              </a:ext>
            </a:extLst>
          </p:cNvPr>
          <p:cNvPicPr>
            <a:picLocks noChangeAspect="1"/>
          </p:cNvPicPr>
          <p:nvPr/>
        </p:nvPicPr>
        <p:blipFill>
          <a:blip r:embed="rId17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2"/>
              </a:ext>
            </a:extLst>
          </a:blip>
          <a:stretch>
            <a:fillRect/>
          </a:stretch>
        </p:blipFill>
        <p:spPr>
          <a:xfrm>
            <a:off x="5228171" y="1557338"/>
            <a:ext cx="409142" cy="409142"/>
          </a:xfrm>
          <a:prstGeom prst="rect">
            <a:avLst/>
          </a:prstGeom>
        </p:spPr>
      </p:pic>
      <p:pic>
        <p:nvPicPr>
          <p:cNvPr id="208" name="Grafik 183">
            <a:extLst>
              <a:ext uri="{FF2B5EF4-FFF2-40B4-BE49-F238E27FC236}">
                <a16:creationId xmlns:a16="http://schemas.microsoft.com/office/drawing/2014/main" id="{F3E34ED3-FE50-62A5-4E0A-5DFF2282E3FB}"/>
              </a:ext>
            </a:extLst>
          </p:cNvPr>
          <p:cNvPicPr>
            <a:picLocks noChangeAspect="1"/>
          </p:cNvPicPr>
          <p:nvPr/>
        </p:nvPicPr>
        <p:blipFill>
          <a:blip r:embed="rId17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4"/>
              </a:ext>
            </a:extLst>
          </a:blip>
          <a:stretch>
            <a:fillRect/>
          </a:stretch>
        </p:blipFill>
        <p:spPr>
          <a:xfrm>
            <a:off x="5915181" y="2921145"/>
            <a:ext cx="409142" cy="409142"/>
          </a:xfrm>
          <a:prstGeom prst="rect">
            <a:avLst/>
          </a:prstGeom>
        </p:spPr>
      </p:pic>
      <p:pic>
        <p:nvPicPr>
          <p:cNvPr id="209" name="Grafik 185">
            <a:extLst>
              <a:ext uri="{FF2B5EF4-FFF2-40B4-BE49-F238E27FC236}">
                <a16:creationId xmlns:a16="http://schemas.microsoft.com/office/drawing/2014/main" id="{5D9E89C3-099C-EA2D-F67F-1FBE85E12AA9}"/>
              </a:ext>
            </a:extLst>
          </p:cNvPr>
          <p:cNvPicPr>
            <a:picLocks noChangeAspect="1"/>
          </p:cNvPicPr>
          <p:nvPr/>
        </p:nvPicPr>
        <p:blipFill>
          <a:blip r:embed="rId17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6"/>
              </a:ext>
            </a:extLst>
          </a:blip>
          <a:stretch>
            <a:fillRect/>
          </a:stretch>
        </p:blipFill>
        <p:spPr>
          <a:xfrm>
            <a:off x="7289201" y="1557338"/>
            <a:ext cx="409142" cy="409142"/>
          </a:xfrm>
          <a:prstGeom prst="rect">
            <a:avLst/>
          </a:prstGeom>
        </p:spPr>
      </p:pic>
      <p:pic>
        <p:nvPicPr>
          <p:cNvPr id="210" name="Grafik 187">
            <a:extLst>
              <a:ext uri="{FF2B5EF4-FFF2-40B4-BE49-F238E27FC236}">
                <a16:creationId xmlns:a16="http://schemas.microsoft.com/office/drawing/2014/main" id="{3F64FF67-DE80-B940-7186-2340C0D57180}"/>
              </a:ext>
            </a:extLst>
          </p:cNvPr>
          <p:cNvPicPr>
            <a:picLocks noChangeAspect="1"/>
          </p:cNvPicPr>
          <p:nvPr/>
        </p:nvPicPr>
        <p:blipFill>
          <a:blip r:embed="rId17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8"/>
              </a:ext>
            </a:extLst>
          </a:blip>
          <a:stretch>
            <a:fillRect/>
          </a:stretch>
        </p:blipFill>
        <p:spPr>
          <a:xfrm>
            <a:off x="11411268" y="1557338"/>
            <a:ext cx="409142" cy="409142"/>
          </a:xfrm>
          <a:prstGeom prst="rect">
            <a:avLst/>
          </a:prstGeom>
        </p:spPr>
      </p:pic>
      <p:pic>
        <p:nvPicPr>
          <p:cNvPr id="211" name="Grafik 189">
            <a:extLst>
              <a:ext uri="{FF2B5EF4-FFF2-40B4-BE49-F238E27FC236}">
                <a16:creationId xmlns:a16="http://schemas.microsoft.com/office/drawing/2014/main" id="{315A4B65-B839-7880-076E-2D4A8245BB79}"/>
              </a:ext>
            </a:extLst>
          </p:cNvPr>
          <p:cNvPicPr>
            <a:picLocks noChangeAspect="1"/>
          </p:cNvPicPr>
          <p:nvPr/>
        </p:nvPicPr>
        <p:blipFill>
          <a:blip r:embed="rId17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0"/>
              </a:ext>
            </a:extLst>
          </a:blip>
          <a:stretch>
            <a:fillRect/>
          </a:stretch>
        </p:blipFill>
        <p:spPr>
          <a:xfrm>
            <a:off x="7976211" y="4966855"/>
            <a:ext cx="409142" cy="409142"/>
          </a:xfrm>
          <a:prstGeom prst="rect">
            <a:avLst/>
          </a:prstGeom>
        </p:spPr>
      </p:pic>
      <p:pic>
        <p:nvPicPr>
          <p:cNvPr id="212" name="Grafik 191">
            <a:extLst>
              <a:ext uri="{FF2B5EF4-FFF2-40B4-BE49-F238E27FC236}">
                <a16:creationId xmlns:a16="http://schemas.microsoft.com/office/drawing/2014/main" id="{5842E01F-639A-1280-7E77-4B268926A056}"/>
              </a:ext>
            </a:extLst>
          </p:cNvPr>
          <p:cNvPicPr>
            <a:picLocks noChangeAspect="1"/>
          </p:cNvPicPr>
          <p:nvPr/>
        </p:nvPicPr>
        <p:blipFill>
          <a:blip r:embed="rId18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2"/>
              </a:ext>
            </a:extLst>
          </a:blip>
          <a:stretch>
            <a:fillRect/>
          </a:stretch>
        </p:blipFill>
        <p:spPr>
          <a:xfrm>
            <a:off x="11411268" y="3603048"/>
            <a:ext cx="409142" cy="409142"/>
          </a:xfrm>
          <a:prstGeom prst="rect">
            <a:avLst/>
          </a:prstGeom>
        </p:spPr>
      </p:pic>
      <p:pic>
        <p:nvPicPr>
          <p:cNvPr id="213" name="Grafik 193">
            <a:extLst>
              <a:ext uri="{FF2B5EF4-FFF2-40B4-BE49-F238E27FC236}">
                <a16:creationId xmlns:a16="http://schemas.microsoft.com/office/drawing/2014/main" id="{59475C83-73FB-90DC-06F7-6F7C39115FA2}"/>
              </a:ext>
            </a:extLst>
          </p:cNvPr>
          <p:cNvPicPr>
            <a:picLocks noChangeAspect="1"/>
          </p:cNvPicPr>
          <p:nvPr/>
        </p:nvPicPr>
        <p:blipFill>
          <a:blip r:embed="rId18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4"/>
              </a:ext>
            </a:extLst>
          </a:blip>
          <a:stretch>
            <a:fillRect/>
          </a:stretch>
        </p:blipFill>
        <p:spPr>
          <a:xfrm>
            <a:off x="2480131" y="3603048"/>
            <a:ext cx="409142" cy="409142"/>
          </a:xfrm>
          <a:prstGeom prst="rect">
            <a:avLst/>
          </a:prstGeom>
        </p:spPr>
      </p:pic>
      <p:pic>
        <p:nvPicPr>
          <p:cNvPr id="214" name="Grafik 195">
            <a:extLst>
              <a:ext uri="{FF2B5EF4-FFF2-40B4-BE49-F238E27FC236}">
                <a16:creationId xmlns:a16="http://schemas.microsoft.com/office/drawing/2014/main" id="{639FFE6A-4431-1EA8-3799-16336547C3E8}"/>
              </a:ext>
            </a:extLst>
          </p:cNvPr>
          <p:cNvPicPr>
            <a:picLocks noChangeAspect="1"/>
          </p:cNvPicPr>
          <p:nvPr/>
        </p:nvPicPr>
        <p:blipFill>
          <a:blip r:embed="rId18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6"/>
              </a:ext>
            </a:extLst>
          </a:blip>
          <a:stretch>
            <a:fillRect/>
          </a:stretch>
        </p:blipFill>
        <p:spPr>
          <a:xfrm>
            <a:off x="7289201" y="3603048"/>
            <a:ext cx="409142" cy="409142"/>
          </a:xfrm>
          <a:prstGeom prst="rect">
            <a:avLst/>
          </a:prstGeom>
        </p:spPr>
      </p:pic>
      <p:pic>
        <p:nvPicPr>
          <p:cNvPr id="215" name="Grafik 197">
            <a:extLst>
              <a:ext uri="{FF2B5EF4-FFF2-40B4-BE49-F238E27FC236}">
                <a16:creationId xmlns:a16="http://schemas.microsoft.com/office/drawing/2014/main" id="{DEFE401D-B6F9-6521-2250-B233F8FC5A43}"/>
              </a:ext>
            </a:extLst>
          </p:cNvPr>
          <p:cNvPicPr>
            <a:picLocks noChangeAspect="1"/>
          </p:cNvPicPr>
          <p:nvPr/>
        </p:nvPicPr>
        <p:blipFill>
          <a:blip r:embed="rId18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8"/>
              </a:ext>
            </a:extLst>
          </a:blip>
          <a:stretch>
            <a:fillRect/>
          </a:stretch>
        </p:blipFill>
        <p:spPr>
          <a:xfrm>
            <a:off x="8663221" y="3603048"/>
            <a:ext cx="409142" cy="409142"/>
          </a:xfrm>
          <a:prstGeom prst="rect">
            <a:avLst/>
          </a:prstGeom>
        </p:spPr>
      </p:pic>
      <p:pic>
        <p:nvPicPr>
          <p:cNvPr id="216" name="Grafik 199">
            <a:extLst>
              <a:ext uri="{FF2B5EF4-FFF2-40B4-BE49-F238E27FC236}">
                <a16:creationId xmlns:a16="http://schemas.microsoft.com/office/drawing/2014/main" id="{C75AA387-8D3F-C0DB-5DB5-6BC978FE9713}"/>
              </a:ext>
            </a:extLst>
          </p:cNvPr>
          <p:cNvPicPr>
            <a:picLocks noChangeAspect="1"/>
          </p:cNvPicPr>
          <p:nvPr/>
        </p:nvPicPr>
        <p:blipFill>
          <a:blip r:embed="rId18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0"/>
              </a:ext>
            </a:extLst>
          </a:blip>
          <a:stretch>
            <a:fillRect/>
          </a:stretch>
        </p:blipFill>
        <p:spPr>
          <a:xfrm>
            <a:off x="3854151" y="3603048"/>
            <a:ext cx="409142" cy="409142"/>
          </a:xfrm>
          <a:prstGeom prst="rect">
            <a:avLst/>
          </a:prstGeom>
        </p:spPr>
      </p:pic>
      <p:pic>
        <p:nvPicPr>
          <p:cNvPr id="217" name="Grafik 203">
            <a:extLst>
              <a:ext uri="{FF2B5EF4-FFF2-40B4-BE49-F238E27FC236}">
                <a16:creationId xmlns:a16="http://schemas.microsoft.com/office/drawing/2014/main" id="{A93E8DC5-F8CA-D2F7-E500-782595745B29}"/>
              </a:ext>
            </a:extLst>
          </p:cNvPr>
          <p:cNvPicPr>
            <a:picLocks noChangeAspect="1"/>
          </p:cNvPicPr>
          <p:nvPr/>
        </p:nvPicPr>
        <p:blipFill>
          <a:blip r:embed="rId19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2"/>
              </a:ext>
            </a:extLst>
          </a:blip>
          <a:stretch>
            <a:fillRect/>
          </a:stretch>
        </p:blipFill>
        <p:spPr>
          <a:xfrm>
            <a:off x="5228171" y="3603048"/>
            <a:ext cx="409142" cy="409142"/>
          </a:xfrm>
          <a:prstGeom prst="rect">
            <a:avLst/>
          </a:prstGeom>
        </p:spPr>
      </p:pic>
      <p:pic>
        <p:nvPicPr>
          <p:cNvPr id="218" name="Grafik 205">
            <a:extLst>
              <a:ext uri="{FF2B5EF4-FFF2-40B4-BE49-F238E27FC236}">
                <a16:creationId xmlns:a16="http://schemas.microsoft.com/office/drawing/2014/main" id="{9ED9CF4F-60C8-DFBF-DE5E-6C197711357F}"/>
              </a:ext>
            </a:extLst>
          </p:cNvPr>
          <p:cNvPicPr>
            <a:picLocks noChangeAspect="1"/>
          </p:cNvPicPr>
          <p:nvPr/>
        </p:nvPicPr>
        <p:blipFill>
          <a:blip r:embed="rId19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4"/>
              </a:ext>
            </a:extLst>
          </a:blip>
          <a:stretch>
            <a:fillRect/>
          </a:stretch>
        </p:blipFill>
        <p:spPr>
          <a:xfrm>
            <a:off x="8663221" y="2921145"/>
            <a:ext cx="409142" cy="409142"/>
          </a:xfrm>
          <a:prstGeom prst="rect">
            <a:avLst/>
          </a:prstGeom>
        </p:spPr>
      </p:pic>
      <p:pic>
        <p:nvPicPr>
          <p:cNvPr id="219" name="Grafik 207">
            <a:extLst>
              <a:ext uri="{FF2B5EF4-FFF2-40B4-BE49-F238E27FC236}">
                <a16:creationId xmlns:a16="http://schemas.microsoft.com/office/drawing/2014/main" id="{F8025AEF-3BAA-FB9F-91BD-9812B38F8277}"/>
              </a:ext>
            </a:extLst>
          </p:cNvPr>
          <p:cNvPicPr>
            <a:picLocks noChangeAspect="1"/>
          </p:cNvPicPr>
          <p:nvPr/>
        </p:nvPicPr>
        <p:blipFill>
          <a:blip r:embed="rId19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6"/>
              </a:ext>
            </a:extLst>
          </a:blip>
          <a:stretch>
            <a:fillRect/>
          </a:stretch>
        </p:blipFill>
        <p:spPr>
          <a:xfrm>
            <a:off x="3167141" y="5648758"/>
            <a:ext cx="409142" cy="409142"/>
          </a:xfrm>
          <a:prstGeom prst="rect">
            <a:avLst/>
          </a:prstGeom>
        </p:spPr>
      </p:pic>
      <p:pic>
        <p:nvPicPr>
          <p:cNvPr id="220" name="Grafik 6">
            <a:extLst>
              <a:ext uri="{FF2B5EF4-FFF2-40B4-BE49-F238E27FC236}">
                <a16:creationId xmlns:a16="http://schemas.microsoft.com/office/drawing/2014/main" id="{3647DE91-6661-DC69-D2D1-046D5A970C80}"/>
              </a:ext>
            </a:extLst>
          </p:cNvPr>
          <p:cNvPicPr>
            <a:picLocks noChangeAspect="1"/>
          </p:cNvPicPr>
          <p:nvPr/>
        </p:nvPicPr>
        <p:blipFill>
          <a:blip r:embed="rId19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8"/>
              </a:ext>
            </a:extLst>
          </a:blip>
          <a:stretch>
            <a:fillRect/>
          </a:stretch>
        </p:blipFill>
        <p:spPr>
          <a:xfrm>
            <a:off x="3854151" y="5648758"/>
            <a:ext cx="409142" cy="409142"/>
          </a:xfrm>
          <a:prstGeom prst="rect">
            <a:avLst/>
          </a:prstGeom>
        </p:spPr>
      </p:pic>
      <p:pic>
        <p:nvPicPr>
          <p:cNvPr id="221" name="Grafik 10">
            <a:extLst>
              <a:ext uri="{FF2B5EF4-FFF2-40B4-BE49-F238E27FC236}">
                <a16:creationId xmlns:a16="http://schemas.microsoft.com/office/drawing/2014/main" id="{4BC451C1-22F8-6AE2-2C93-56B7EAD685BA}"/>
              </a:ext>
            </a:extLst>
          </p:cNvPr>
          <p:cNvPicPr>
            <a:picLocks noChangeAspect="1"/>
          </p:cNvPicPr>
          <p:nvPr/>
        </p:nvPicPr>
        <p:blipFill>
          <a:blip r:embed="rId19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0"/>
              </a:ext>
            </a:extLst>
          </a:blip>
          <a:stretch>
            <a:fillRect/>
          </a:stretch>
        </p:blipFill>
        <p:spPr>
          <a:xfrm>
            <a:off x="4541161" y="5648758"/>
            <a:ext cx="409142" cy="409142"/>
          </a:xfrm>
          <a:prstGeom prst="rect">
            <a:avLst/>
          </a:prstGeom>
        </p:spPr>
      </p:pic>
      <p:pic>
        <p:nvPicPr>
          <p:cNvPr id="222" name="Grafik 14">
            <a:extLst>
              <a:ext uri="{FF2B5EF4-FFF2-40B4-BE49-F238E27FC236}">
                <a16:creationId xmlns:a16="http://schemas.microsoft.com/office/drawing/2014/main" id="{D99DB1A5-802C-4478-EF0C-0AE7B30349AE}"/>
              </a:ext>
            </a:extLst>
          </p:cNvPr>
          <p:cNvPicPr>
            <a:picLocks noChangeAspect="1"/>
          </p:cNvPicPr>
          <p:nvPr/>
        </p:nvPicPr>
        <p:blipFill>
          <a:blip r:embed="rId20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2"/>
              </a:ext>
            </a:extLst>
          </a:blip>
          <a:stretch>
            <a:fillRect/>
          </a:stretch>
        </p:blipFill>
        <p:spPr>
          <a:xfrm>
            <a:off x="6602191" y="1557338"/>
            <a:ext cx="409142" cy="409142"/>
          </a:xfrm>
          <a:prstGeom prst="rect">
            <a:avLst/>
          </a:prstGeom>
        </p:spPr>
      </p:pic>
      <p:pic>
        <p:nvPicPr>
          <p:cNvPr id="223" name="Grafik 18">
            <a:extLst>
              <a:ext uri="{FF2B5EF4-FFF2-40B4-BE49-F238E27FC236}">
                <a16:creationId xmlns:a16="http://schemas.microsoft.com/office/drawing/2014/main" id="{08771B3D-3C7F-C074-2982-DC8E9AF415A7}"/>
              </a:ext>
            </a:extLst>
          </p:cNvPr>
          <p:cNvPicPr>
            <a:picLocks noChangeAspect="1"/>
          </p:cNvPicPr>
          <p:nvPr/>
        </p:nvPicPr>
        <p:blipFill>
          <a:blip r:embed="rId20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4"/>
              </a:ext>
            </a:extLst>
          </a:blip>
          <a:stretch>
            <a:fillRect/>
          </a:stretch>
        </p:blipFill>
        <p:spPr>
          <a:xfrm>
            <a:off x="3854151" y="1557338"/>
            <a:ext cx="409142" cy="409142"/>
          </a:xfrm>
          <a:prstGeom prst="rect">
            <a:avLst/>
          </a:prstGeom>
        </p:spPr>
      </p:pic>
      <p:pic>
        <p:nvPicPr>
          <p:cNvPr id="224" name="Grafik 22">
            <a:extLst>
              <a:ext uri="{FF2B5EF4-FFF2-40B4-BE49-F238E27FC236}">
                <a16:creationId xmlns:a16="http://schemas.microsoft.com/office/drawing/2014/main" id="{170EF640-B7C4-CA6F-A3EB-F2287F26B128}"/>
              </a:ext>
            </a:extLst>
          </p:cNvPr>
          <p:cNvPicPr>
            <a:picLocks noChangeAspect="1"/>
          </p:cNvPicPr>
          <p:nvPr/>
        </p:nvPicPr>
        <p:blipFill>
          <a:blip r:embed="rId20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6"/>
              </a:ext>
            </a:extLst>
          </a:blip>
          <a:stretch>
            <a:fillRect/>
          </a:stretch>
        </p:blipFill>
        <p:spPr>
          <a:xfrm>
            <a:off x="4541161" y="1557338"/>
            <a:ext cx="409142" cy="409142"/>
          </a:xfrm>
          <a:prstGeom prst="rect">
            <a:avLst/>
          </a:prstGeom>
        </p:spPr>
      </p:pic>
      <p:pic>
        <p:nvPicPr>
          <p:cNvPr id="225" name="Grafik 26">
            <a:extLst>
              <a:ext uri="{FF2B5EF4-FFF2-40B4-BE49-F238E27FC236}">
                <a16:creationId xmlns:a16="http://schemas.microsoft.com/office/drawing/2014/main" id="{418E87DB-D6C3-DCA6-4BFE-DA54E5361F63}"/>
              </a:ext>
            </a:extLst>
          </p:cNvPr>
          <p:cNvPicPr>
            <a:picLocks noChangeAspect="1"/>
          </p:cNvPicPr>
          <p:nvPr/>
        </p:nvPicPr>
        <p:blipFill>
          <a:blip r:embed="rId20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8"/>
              </a:ext>
            </a:extLst>
          </a:blip>
          <a:stretch>
            <a:fillRect/>
          </a:stretch>
        </p:blipFill>
        <p:spPr>
          <a:xfrm>
            <a:off x="10037241" y="2921145"/>
            <a:ext cx="409142" cy="409142"/>
          </a:xfrm>
          <a:prstGeom prst="rect">
            <a:avLst/>
          </a:prstGeom>
        </p:spPr>
      </p:pic>
      <p:pic>
        <p:nvPicPr>
          <p:cNvPr id="226" name="Grafik 30">
            <a:extLst>
              <a:ext uri="{FF2B5EF4-FFF2-40B4-BE49-F238E27FC236}">
                <a16:creationId xmlns:a16="http://schemas.microsoft.com/office/drawing/2014/main" id="{37D76E2A-D08E-0B1E-B9DB-A5B7F90F0FD5}"/>
              </a:ext>
            </a:extLst>
          </p:cNvPr>
          <p:cNvPicPr>
            <a:picLocks noChangeAspect="1"/>
          </p:cNvPicPr>
          <p:nvPr/>
        </p:nvPicPr>
        <p:blipFill>
          <a:blip r:embed="rId20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0"/>
              </a:ext>
            </a:extLst>
          </a:blip>
          <a:stretch>
            <a:fillRect/>
          </a:stretch>
        </p:blipFill>
        <p:spPr>
          <a:xfrm>
            <a:off x="9350231" y="2921145"/>
            <a:ext cx="409142" cy="409142"/>
          </a:xfrm>
          <a:prstGeom prst="rect">
            <a:avLst/>
          </a:prstGeom>
        </p:spPr>
      </p:pic>
      <p:pic>
        <p:nvPicPr>
          <p:cNvPr id="227" name="Grafik 34">
            <a:extLst>
              <a:ext uri="{FF2B5EF4-FFF2-40B4-BE49-F238E27FC236}">
                <a16:creationId xmlns:a16="http://schemas.microsoft.com/office/drawing/2014/main" id="{D8DB6E39-7D9D-6EED-A5FE-5AA34497F176}"/>
              </a:ext>
            </a:extLst>
          </p:cNvPr>
          <p:cNvPicPr>
            <a:picLocks noChangeAspect="1"/>
          </p:cNvPicPr>
          <p:nvPr/>
        </p:nvPicPr>
        <p:blipFill>
          <a:blip r:embed="rId2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2"/>
              </a:ext>
            </a:extLst>
          </a:blip>
          <a:stretch>
            <a:fillRect/>
          </a:stretch>
        </p:blipFill>
        <p:spPr>
          <a:xfrm>
            <a:off x="11411268" y="2921145"/>
            <a:ext cx="409142" cy="409142"/>
          </a:xfrm>
          <a:prstGeom prst="rect">
            <a:avLst/>
          </a:prstGeom>
        </p:spPr>
      </p:pic>
      <p:pic>
        <p:nvPicPr>
          <p:cNvPr id="228" name="Grafik 38">
            <a:extLst>
              <a:ext uri="{FF2B5EF4-FFF2-40B4-BE49-F238E27FC236}">
                <a16:creationId xmlns:a16="http://schemas.microsoft.com/office/drawing/2014/main" id="{5EFAC8BF-038F-68B0-7DCE-ACE6C4F8756B}"/>
              </a:ext>
            </a:extLst>
          </p:cNvPr>
          <p:cNvPicPr>
            <a:picLocks noChangeAspect="1"/>
          </p:cNvPicPr>
          <p:nvPr/>
        </p:nvPicPr>
        <p:blipFill>
          <a:blip r:embed="rId2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4"/>
              </a:ext>
            </a:extLst>
          </a:blip>
          <a:stretch>
            <a:fillRect/>
          </a:stretch>
        </p:blipFill>
        <p:spPr>
          <a:xfrm>
            <a:off x="8663221" y="4284952"/>
            <a:ext cx="409142" cy="409142"/>
          </a:xfrm>
          <a:prstGeom prst="rect">
            <a:avLst/>
          </a:prstGeom>
        </p:spPr>
      </p:pic>
      <p:pic>
        <p:nvPicPr>
          <p:cNvPr id="229" name="Grafik 42">
            <a:extLst>
              <a:ext uri="{FF2B5EF4-FFF2-40B4-BE49-F238E27FC236}">
                <a16:creationId xmlns:a16="http://schemas.microsoft.com/office/drawing/2014/main" id="{8865408F-6957-5E1F-E016-6E56C56BDFB9}"/>
              </a:ext>
            </a:extLst>
          </p:cNvPr>
          <p:cNvPicPr>
            <a:picLocks noChangeAspect="1"/>
          </p:cNvPicPr>
          <p:nvPr/>
        </p:nvPicPr>
        <p:blipFill>
          <a:blip r:embed="rId2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6"/>
              </a:ext>
            </a:extLst>
          </a:blip>
          <a:stretch>
            <a:fillRect/>
          </a:stretch>
        </p:blipFill>
        <p:spPr>
          <a:xfrm>
            <a:off x="9350231" y="4284952"/>
            <a:ext cx="409142" cy="409142"/>
          </a:xfrm>
          <a:prstGeom prst="rect">
            <a:avLst/>
          </a:prstGeom>
        </p:spPr>
      </p:pic>
      <p:pic>
        <p:nvPicPr>
          <p:cNvPr id="230" name="Grafik 46">
            <a:extLst>
              <a:ext uri="{FF2B5EF4-FFF2-40B4-BE49-F238E27FC236}">
                <a16:creationId xmlns:a16="http://schemas.microsoft.com/office/drawing/2014/main" id="{D2FB9629-801E-43E4-25BD-7C2AE4852892}"/>
              </a:ext>
            </a:extLst>
          </p:cNvPr>
          <p:cNvPicPr>
            <a:picLocks noChangeAspect="1"/>
          </p:cNvPicPr>
          <p:nvPr/>
        </p:nvPicPr>
        <p:blipFill>
          <a:blip r:embed="rId21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8"/>
              </a:ext>
            </a:extLst>
          </a:blip>
          <a:stretch>
            <a:fillRect/>
          </a:stretch>
        </p:blipFill>
        <p:spPr>
          <a:xfrm>
            <a:off x="1106111" y="5648758"/>
            <a:ext cx="409142" cy="409142"/>
          </a:xfrm>
          <a:prstGeom prst="rect">
            <a:avLst/>
          </a:prstGeom>
        </p:spPr>
      </p:pic>
      <p:pic>
        <p:nvPicPr>
          <p:cNvPr id="231" name="Grafik 50">
            <a:extLst>
              <a:ext uri="{FF2B5EF4-FFF2-40B4-BE49-F238E27FC236}">
                <a16:creationId xmlns:a16="http://schemas.microsoft.com/office/drawing/2014/main" id="{B316731B-893D-2CA7-AD23-DF43BA9C4180}"/>
              </a:ext>
            </a:extLst>
          </p:cNvPr>
          <p:cNvPicPr>
            <a:picLocks noChangeAspect="1"/>
          </p:cNvPicPr>
          <p:nvPr/>
        </p:nvPicPr>
        <p:blipFill>
          <a:blip r:embed="rId2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0"/>
              </a:ext>
            </a:extLst>
          </a:blip>
          <a:stretch>
            <a:fillRect/>
          </a:stretch>
        </p:blipFill>
        <p:spPr>
          <a:xfrm>
            <a:off x="1793121" y="4966855"/>
            <a:ext cx="409142" cy="409142"/>
          </a:xfrm>
          <a:prstGeom prst="rect">
            <a:avLst/>
          </a:prstGeom>
        </p:spPr>
      </p:pic>
      <p:pic>
        <p:nvPicPr>
          <p:cNvPr id="232" name="Grafik 54">
            <a:extLst>
              <a:ext uri="{FF2B5EF4-FFF2-40B4-BE49-F238E27FC236}">
                <a16:creationId xmlns:a16="http://schemas.microsoft.com/office/drawing/2014/main" id="{F3510A25-249B-629E-151D-8FBC98833688}"/>
              </a:ext>
            </a:extLst>
          </p:cNvPr>
          <p:cNvPicPr>
            <a:picLocks noChangeAspect="1"/>
          </p:cNvPicPr>
          <p:nvPr/>
        </p:nvPicPr>
        <p:blipFill>
          <a:blip r:embed="rId2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2"/>
              </a:ext>
            </a:extLst>
          </a:blip>
          <a:stretch>
            <a:fillRect/>
          </a:stretch>
        </p:blipFill>
        <p:spPr>
          <a:xfrm>
            <a:off x="7976211" y="5648758"/>
            <a:ext cx="409142" cy="409142"/>
          </a:xfrm>
          <a:prstGeom prst="rect">
            <a:avLst/>
          </a:prstGeom>
        </p:spPr>
      </p:pic>
      <p:pic>
        <p:nvPicPr>
          <p:cNvPr id="233" name="Grafik 58">
            <a:extLst>
              <a:ext uri="{FF2B5EF4-FFF2-40B4-BE49-F238E27FC236}">
                <a16:creationId xmlns:a16="http://schemas.microsoft.com/office/drawing/2014/main" id="{00CECD30-8618-2FEA-DD2B-F5075AF9219A}"/>
              </a:ext>
            </a:extLst>
          </p:cNvPr>
          <p:cNvPicPr>
            <a:picLocks noChangeAspect="1"/>
          </p:cNvPicPr>
          <p:nvPr/>
        </p:nvPicPr>
        <p:blipFill>
          <a:blip r:embed="rId22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4"/>
              </a:ext>
            </a:extLst>
          </a:blip>
          <a:stretch>
            <a:fillRect/>
          </a:stretch>
        </p:blipFill>
        <p:spPr>
          <a:xfrm>
            <a:off x="8663221" y="5648758"/>
            <a:ext cx="409142" cy="409142"/>
          </a:xfrm>
          <a:prstGeom prst="rect">
            <a:avLst/>
          </a:prstGeom>
        </p:spPr>
      </p:pic>
      <p:pic>
        <p:nvPicPr>
          <p:cNvPr id="234" name="Grafik 62">
            <a:extLst>
              <a:ext uri="{FF2B5EF4-FFF2-40B4-BE49-F238E27FC236}">
                <a16:creationId xmlns:a16="http://schemas.microsoft.com/office/drawing/2014/main" id="{5279CF01-3E82-BD9F-001F-6DAF718BEE7D}"/>
              </a:ext>
            </a:extLst>
          </p:cNvPr>
          <p:cNvPicPr>
            <a:picLocks noChangeAspect="1"/>
          </p:cNvPicPr>
          <p:nvPr/>
        </p:nvPicPr>
        <p:blipFill>
          <a:blip r:embed="rId22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6"/>
              </a:ext>
            </a:extLst>
          </a:blip>
          <a:stretch>
            <a:fillRect/>
          </a:stretch>
        </p:blipFill>
        <p:spPr>
          <a:xfrm>
            <a:off x="9350231" y="4966855"/>
            <a:ext cx="409142" cy="409142"/>
          </a:xfrm>
          <a:prstGeom prst="rect">
            <a:avLst/>
          </a:prstGeom>
        </p:spPr>
      </p:pic>
      <p:pic>
        <p:nvPicPr>
          <p:cNvPr id="235" name="Grafik 66">
            <a:extLst>
              <a:ext uri="{FF2B5EF4-FFF2-40B4-BE49-F238E27FC236}">
                <a16:creationId xmlns:a16="http://schemas.microsoft.com/office/drawing/2014/main" id="{07623C70-CC88-F6C1-408B-B52263EA9975}"/>
              </a:ext>
            </a:extLst>
          </p:cNvPr>
          <p:cNvPicPr>
            <a:picLocks noChangeAspect="1"/>
          </p:cNvPicPr>
          <p:nvPr/>
        </p:nvPicPr>
        <p:blipFill>
          <a:blip r:embed="rId22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8"/>
              </a:ext>
            </a:extLst>
          </a:blip>
          <a:stretch>
            <a:fillRect/>
          </a:stretch>
        </p:blipFill>
        <p:spPr>
          <a:xfrm>
            <a:off x="7289201" y="4966855"/>
            <a:ext cx="409142" cy="409142"/>
          </a:xfrm>
          <a:prstGeom prst="rect">
            <a:avLst/>
          </a:prstGeom>
        </p:spPr>
      </p:pic>
      <p:pic>
        <p:nvPicPr>
          <p:cNvPr id="236" name="Grafik 70">
            <a:extLst>
              <a:ext uri="{FF2B5EF4-FFF2-40B4-BE49-F238E27FC236}">
                <a16:creationId xmlns:a16="http://schemas.microsoft.com/office/drawing/2014/main" id="{294516ED-82E4-AD7C-05BB-6D1F7FA0331E}"/>
              </a:ext>
            </a:extLst>
          </p:cNvPr>
          <p:cNvPicPr>
            <a:picLocks noChangeAspect="1"/>
          </p:cNvPicPr>
          <p:nvPr/>
        </p:nvPicPr>
        <p:blipFill>
          <a:blip r:embed="rId22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0"/>
              </a:ext>
            </a:extLst>
          </a:blip>
          <a:stretch>
            <a:fillRect/>
          </a:stretch>
        </p:blipFill>
        <p:spPr>
          <a:xfrm>
            <a:off x="11411268" y="4966855"/>
            <a:ext cx="409142" cy="409142"/>
          </a:xfrm>
          <a:prstGeom prst="rect">
            <a:avLst/>
          </a:prstGeom>
        </p:spPr>
      </p:pic>
      <p:pic>
        <p:nvPicPr>
          <p:cNvPr id="237" name="Grafik 74">
            <a:extLst>
              <a:ext uri="{FF2B5EF4-FFF2-40B4-BE49-F238E27FC236}">
                <a16:creationId xmlns:a16="http://schemas.microsoft.com/office/drawing/2014/main" id="{753557C1-7083-0797-3ED3-E240F0A01393}"/>
              </a:ext>
            </a:extLst>
          </p:cNvPr>
          <p:cNvPicPr>
            <a:picLocks noChangeAspect="1"/>
          </p:cNvPicPr>
          <p:nvPr/>
        </p:nvPicPr>
        <p:blipFill>
          <a:blip r:embed="rId23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2"/>
              </a:ext>
            </a:extLst>
          </a:blip>
          <a:stretch>
            <a:fillRect/>
          </a:stretch>
        </p:blipFill>
        <p:spPr>
          <a:xfrm>
            <a:off x="9350231" y="5648758"/>
            <a:ext cx="409142" cy="409142"/>
          </a:xfrm>
          <a:prstGeom prst="rect">
            <a:avLst/>
          </a:prstGeom>
        </p:spPr>
      </p:pic>
      <p:pic>
        <p:nvPicPr>
          <p:cNvPr id="238" name="Grafik 82">
            <a:extLst>
              <a:ext uri="{FF2B5EF4-FFF2-40B4-BE49-F238E27FC236}">
                <a16:creationId xmlns:a16="http://schemas.microsoft.com/office/drawing/2014/main" id="{068AE4DB-EF51-EA06-EE33-301A1A002913}"/>
              </a:ext>
            </a:extLst>
          </p:cNvPr>
          <p:cNvPicPr>
            <a:picLocks noChangeAspect="1"/>
          </p:cNvPicPr>
          <p:nvPr/>
        </p:nvPicPr>
        <p:blipFill>
          <a:blip r:embed="rId23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4"/>
              </a:ext>
            </a:extLst>
          </a:blip>
          <a:stretch>
            <a:fillRect/>
          </a:stretch>
        </p:blipFill>
        <p:spPr>
          <a:xfrm>
            <a:off x="10037241" y="5648758"/>
            <a:ext cx="409142" cy="409142"/>
          </a:xfrm>
          <a:prstGeom prst="rect">
            <a:avLst/>
          </a:prstGeom>
        </p:spPr>
      </p:pic>
      <p:pic>
        <p:nvPicPr>
          <p:cNvPr id="239" name="Grafik 90">
            <a:extLst>
              <a:ext uri="{FF2B5EF4-FFF2-40B4-BE49-F238E27FC236}">
                <a16:creationId xmlns:a16="http://schemas.microsoft.com/office/drawing/2014/main" id="{966229F9-B81A-35CB-4EF7-C503FD4EF0BA}"/>
              </a:ext>
            </a:extLst>
          </p:cNvPr>
          <p:cNvPicPr>
            <a:picLocks noChangeAspect="1"/>
          </p:cNvPicPr>
          <p:nvPr/>
        </p:nvPicPr>
        <p:blipFill>
          <a:blip r:embed="rId23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6"/>
              </a:ext>
            </a:extLst>
          </a:blip>
          <a:stretch>
            <a:fillRect/>
          </a:stretch>
        </p:blipFill>
        <p:spPr>
          <a:xfrm>
            <a:off x="11411268" y="5648758"/>
            <a:ext cx="409142" cy="409142"/>
          </a:xfrm>
          <a:prstGeom prst="rect">
            <a:avLst/>
          </a:prstGeom>
        </p:spPr>
      </p:pic>
      <p:pic>
        <p:nvPicPr>
          <p:cNvPr id="240" name="Grafik 94">
            <a:extLst>
              <a:ext uri="{FF2B5EF4-FFF2-40B4-BE49-F238E27FC236}">
                <a16:creationId xmlns:a16="http://schemas.microsoft.com/office/drawing/2014/main" id="{C5053CF2-527B-6B85-1AD1-26F0E560EE90}"/>
              </a:ext>
            </a:extLst>
          </p:cNvPr>
          <p:cNvPicPr>
            <a:picLocks noChangeAspect="1"/>
          </p:cNvPicPr>
          <p:nvPr/>
        </p:nvPicPr>
        <p:blipFill>
          <a:blip r:embed="rId23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8"/>
              </a:ext>
            </a:extLst>
          </a:blip>
          <a:stretch>
            <a:fillRect/>
          </a:stretch>
        </p:blipFill>
        <p:spPr>
          <a:xfrm>
            <a:off x="10724251" y="5648758"/>
            <a:ext cx="409142" cy="409142"/>
          </a:xfrm>
          <a:prstGeom prst="rect">
            <a:avLst/>
          </a:prstGeom>
        </p:spPr>
      </p:pic>
      <p:pic>
        <p:nvPicPr>
          <p:cNvPr id="241" name="Grafik 154">
            <a:extLst>
              <a:ext uri="{FF2B5EF4-FFF2-40B4-BE49-F238E27FC236}">
                <a16:creationId xmlns:a16="http://schemas.microsoft.com/office/drawing/2014/main" id="{58CAE69F-D865-2303-8A86-57EB362CA9B8}"/>
              </a:ext>
            </a:extLst>
          </p:cNvPr>
          <p:cNvPicPr>
            <a:picLocks noChangeAspect="1"/>
          </p:cNvPicPr>
          <p:nvPr/>
        </p:nvPicPr>
        <p:blipFill>
          <a:blip r:embed="rId23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0"/>
              </a:ext>
            </a:extLst>
          </a:blip>
          <a:stretch>
            <a:fillRect/>
          </a:stretch>
        </p:blipFill>
        <p:spPr>
          <a:xfrm>
            <a:off x="5228171" y="4284952"/>
            <a:ext cx="409142" cy="409142"/>
          </a:xfrm>
          <a:prstGeom prst="rect">
            <a:avLst/>
          </a:prstGeom>
        </p:spPr>
      </p:pic>
      <p:pic>
        <p:nvPicPr>
          <p:cNvPr id="242" name="Grafik 102">
            <a:extLst>
              <a:ext uri="{FF2B5EF4-FFF2-40B4-BE49-F238E27FC236}">
                <a16:creationId xmlns:a16="http://schemas.microsoft.com/office/drawing/2014/main" id="{651C7B34-0733-87F9-E4E7-07A26691D955}"/>
              </a:ext>
            </a:extLst>
          </p:cNvPr>
          <p:cNvPicPr>
            <a:picLocks noChangeAspect="1"/>
          </p:cNvPicPr>
          <p:nvPr/>
        </p:nvPicPr>
        <p:blipFill>
          <a:blip r:embed="rId24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2"/>
              </a:ext>
            </a:extLst>
          </a:blip>
          <a:stretch>
            <a:fillRect/>
          </a:stretch>
        </p:blipFill>
        <p:spPr>
          <a:xfrm>
            <a:off x="1793121" y="5648758"/>
            <a:ext cx="409142" cy="40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007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