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2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35.xml" ContentType="application/vnd.openxmlformats-officedocument.presentationml.tags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95" r:id="rId3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27.xml" Id="rId30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7.xml.rels>&#65279;<?xml version="1.0" encoding="utf-8"?><Relationships xmlns="http://schemas.openxmlformats.org/package/2006/relationships"><Relationship Type="http://schemas.openxmlformats.org/officeDocument/2006/relationships/slide" Target="/ppt/slides/slide27.xml" Id="rId2" /><Relationship Type="http://schemas.openxmlformats.org/officeDocument/2006/relationships/notesMaster" Target="/ppt/notesMasters/notesMaster1.xml" Id="rId1" /></Relationship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2058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35.xml" Id="rId2" /><Relationship Type="http://schemas.openxmlformats.org/officeDocument/2006/relationships/vmlDrawing" Target="/ppt/drawings/vmlDrawing31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31.bin" Id="rId5" /><Relationship Type="http://schemas.openxmlformats.org/officeDocument/2006/relationships/notesSlide" Target="/ppt/notesSlides/notesSlide27.xml" Id="rId4" /></Relationships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530172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Monopoly-box organigram</a:t>
            </a:r>
          </a:p>
        </p:txBody>
      </p:sp>
      <p:sp>
        <p:nvSpPr>
          <p:cNvPr id="2" name="Textplatzhalter 7">
            <a:extLst>
              <a:ext uri="{FF2B5EF4-FFF2-40B4-BE49-F238E27FC236}">
                <a16:creationId xmlns:a16="http://schemas.microsoft.com/office/drawing/2014/main" id="{F50EC625-0E35-8B6A-664A-C0C5EDAB7178}"/>
              </a:ext>
            </a:extLst>
          </p:cNvPr>
          <p:cNvSpPr txBox="1">
            <a:spLocks/>
          </p:cNvSpPr>
          <p:nvPr/>
        </p:nvSpPr>
        <p:spPr bwMode="gray">
          <a:xfrm>
            <a:off x="3447429" y="2652547"/>
            <a:ext cx="2657525" cy="3074766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marR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rgbClr val="CDCDCD"/>
              </a:buClr>
              <a:buSzPct val="80000"/>
              <a:buFont typeface="Wingdings" pitchFamily="2" charset="2"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tserra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endParaRPr lang="en-US"/>
          </a:p>
        </p:txBody>
      </p:sp>
      <p:sp>
        <p:nvSpPr>
          <p:cNvPr id="3" name="Textplatzhalter 7">
            <a:extLst>
              <a:ext uri="{FF2B5EF4-FFF2-40B4-BE49-F238E27FC236}">
                <a16:creationId xmlns:a16="http://schemas.microsoft.com/office/drawing/2014/main" id="{CF1768AB-6E8E-E83D-2A3D-1961D6296A2C}"/>
              </a:ext>
            </a:extLst>
          </p:cNvPr>
          <p:cNvSpPr txBox="1">
            <a:spLocks/>
          </p:cNvSpPr>
          <p:nvPr/>
        </p:nvSpPr>
        <p:spPr bwMode="gray">
          <a:xfrm>
            <a:off x="98266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4" name="Gewinkelte Verbindung 76">
            <a:extLst>
              <a:ext uri="{FF2B5EF4-FFF2-40B4-BE49-F238E27FC236}">
                <a16:creationId xmlns:a16="http://schemas.microsoft.com/office/drawing/2014/main" id="{E4F953E9-85FA-BDF7-60BF-3DAAAC5E7C3C}"/>
              </a:ext>
            </a:extLst>
          </p:cNvPr>
          <p:cNvCxnSpPr>
            <a:cxnSpLocks/>
            <a:endCxn id="6" idx="0"/>
          </p:cNvCxnSpPr>
          <p:nvPr/>
        </p:nvCxnSpPr>
        <p:spPr bwMode="gray">
          <a:xfrm rot="5400000">
            <a:off x="1609102" y="4531386"/>
            <a:ext cx="365946" cy="662143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4DE2D387-779A-198C-86E9-2E9D6CFCD180}"/>
              </a:ext>
            </a:extLst>
          </p:cNvPr>
          <p:cNvSpPr txBox="1">
            <a:spLocks/>
          </p:cNvSpPr>
          <p:nvPr/>
        </p:nvSpPr>
        <p:spPr bwMode="gray">
          <a:xfrm>
            <a:off x="982663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68D3786E-E13F-CD9E-F213-F17CAD124B27}"/>
              </a:ext>
            </a:extLst>
          </p:cNvPr>
          <p:cNvSpPr txBox="1">
            <a:spLocks/>
          </p:cNvSpPr>
          <p:nvPr/>
        </p:nvSpPr>
        <p:spPr bwMode="gray">
          <a:xfrm>
            <a:off x="2306948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158746D6-E25C-4AB2-10E7-17D6778D0BAB}"/>
              </a:ext>
            </a:extLst>
          </p:cNvPr>
          <p:cNvSpPr txBox="1">
            <a:spLocks/>
          </p:cNvSpPr>
          <p:nvPr/>
        </p:nvSpPr>
        <p:spPr bwMode="gray">
          <a:xfrm>
            <a:off x="3631234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E33C5CF-1136-D587-C032-2D051386810C}"/>
              </a:ext>
            </a:extLst>
          </p:cNvPr>
          <p:cNvSpPr txBox="1">
            <a:spLocks/>
          </p:cNvSpPr>
          <p:nvPr/>
        </p:nvSpPr>
        <p:spPr bwMode="gray">
          <a:xfrm>
            <a:off x="4955519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84E152AB-CF82-93E3-6D41-7CAC24F14374}"/>
              </a:ext>
            </a:extLst>
          </p:cNvPr>
          <p:cNvSpPr txBox="1">
            <a:spLocks/>
          </p:cNvSpPr>
          <p:nvPr/>
        </p:nvSpPr>
        <p:spPr bwMode="gray">
          <a:xfrm>
            <a:off x="6279804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D0E06CA0-7F74-7E76-D81A-C09FF65062EC}"/>
              </a:ext>
            </a:extLst>
          </p:cNvPr>
          <p:cNvSpPr txBox="1">
            <a:spLocks/>
          </p:cNvSpPr>
          <p:nvPr/>
        </p:nvSpPr>
        <p:spPr bwMode="gray">
          <a:xfrm>
            <a:off x="7604090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954BBC09-3731-53FB-7E38-63C5A2BEF190}"/>
              </a:ext>
            </a:extLst>
          </p:cNvPr>
          <p:cNvSpPr txBox="1">
            <a:spLocks/>
          </p:cNvSpPr>
          <p:nvPr/>
        </p:nvSpPr>
        <p:spPr bwMode="gray">
          <a:xfrm>
            <a:off x="8928375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AFB1EAD3-7897-81BA-5E86-3B45ACCB4B36}"/>
              </a:ext>
            </a:extLst>
          </p:cNvPr>
          <p:cNvSpPr txBox="1">
            <a:spLocks/>
          </p:cNvSpPr>
          <p:nvPr/>
        </p:nvSpPr>
        <p:spPr bwMode="gray">
          <a:xfrm>
            <a:off x="10252658" y="5045430"/>
            <a:ext cx="956680" cy="502896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 sz="1200" b="0">
                <a:latin typeface="+mj-lt"/>
                <a:ea typeface="Verdana" pitchFamily="34" charset="0"/>
                <a:cs typeface="Verdana" pitchFamily="34" charset="0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Text</a:t>
            </a:r>
          </a:p>
        </p:txBody>
      </p:sp>
      <p:cxnSp>
        <p:nvCxnSpPr>
          <p:cNvPr id="16" name="Gewinkelte Verbindung 76">
            <a:extLst>
              <a:ext uri="{FF2B5EF4-FFF2-40B4-BE49-F238E27FC236}">
                <a16:creationId xmlns:a16="http://schemas.microsoft.com/office/drawing/2014/main" id="{FFA7DDB9-02A4-442B-CB42-27F0A6CAD739}"/>
              </a:ext>
            </a:extLst>
          </p:cNvPr>
          <p:cNvCxnSpPr>
            <a:cxnSpLocks/>
            <a:endCxn id="7" idx="0"/>
          </p:cNvCxnSpPr>
          <p:nvPr/>
        </p:nvCxnSpPr>
        <p:spPr bwMode="gray">
          <a:xfrm rot="16200000" flipH="1">
            <a:off x="2271245" y="4531386"/>
            <a:ext cx="365946" cy="6621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D721A1D3-71A5-78CD-C761-1352CD4BA266}"/>
              </a:ext>
            </a:extLst>
          </p:cNvPr>
          <p:cNvSpPr txBox="1">
            <a:spLocks/>
          </p:cNvSpPr>
          <p:nvPr/>
        </p:nvSpPr>
        <p:spPr bwMode="gray">
          <a:xfrm>
            <a:off x="363123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18" name="Gewinkelte Verbindung 76">
            <a:extLst>
              <a:ext uri="{FF2B5EF4-FFF2-40B4-BE49-F238E27FC236}">
                <a16:creationId xmlns:a16="http://schemas.microsoft.com/office/drawing/2014/main" id="{30779118-D98B-1CA6-D174-2FC27549A843}"/>
              </a:ext>
            </a:extLst>
          </p:cNvPr>
          <p:cNvCxnSpPr>
            <a:cxnSpLocks/>
            <a:endCxn id="9" idx="0"/>
          </p:cNvCxnSpPr>
          <p:nvPr/>
        </p:nvCxnSpPr>
        <p:spPr bwMode="gray">
          <a:xfrm rot="5400000">
            <a:off x="4257672" y="4531386"/>
            <a:ext cx="365946" cy="66214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winkelte Verbindung 76">
            <a:extLst>
              <a:ext uri="{FF2B5EF4-FFF2-40B4-BE49-F238E27FC236}">
                <a16:creationId xmlns:a16="http://schemas.microsoft.com/office/drawing/2014/main" id="{A0D136F8-3573-B089-07DA-49B635B7A446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 rot="16200000" flipH="1">
            <a:off x="4919814" y="4531385"/>
            <a:ext cx="365946" cy="6621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A10FAAF3-D344-ED5B-5422-7C46F6817BB5}"/>
              </a:ext>
            </a:extLst>
          </p:cNvPr>
          <p:cNvSpPr txBox="1">
            <a:spLocks/>
          </p:cNvSpPr>
          <p:nvPr/>
        </p:nvSpPr>
        <p:spPr bwMode="gray">
          <a:xfrm>
            <a:off x="6279805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21" name="Gewinkelte Verbindung 76">
            <a:extLst>
              <a:ext uri="{FF2B5EF4-FFF2-40B4-BE49-F238E27FC236}">
                <a16:creationId xmlns:a16="http://schemas.microsoft.com/office/drawing/2014/main" id="{CE1546A5-4DFE-DFA6-34FD-50085E402061}"/>
              </a:ext>
            </a:extLst>
          </p:cNvPr>
          <p:cNvCxnSpPr>
            <a:cxnSpLocks/>
            <a:endCxn id="12" idx="0"/>
          </p:cNvCxnSpPr>
          <p:nvPr/>
        </p:nvCxnSpPr>
        <p:spPr bwMode="gray">
          <a:xfrm rot="5400000">
            <a:off x="6906243" y="4531386"/>
            <a:ext cx="365946" cy="662142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winkelte Verbindung 76">
            <a:extLst>
              <a:ext uri="{FF2B5EF4-FFF2-40B4-BE49-F238E27FC236}">
                <a16:creationId xmlns:a16="http://schemas.microsoft.com/office/drawing/2014/main" id="{530E8CDB-9235-1B13-2A67-D53266709D7E}"/>
              </a:ext>
            </a:extLst>
          </p:cNvPr>
          <p:cNvCxnSpPr>
            <a:cxnSpLocks/>
            <a:endCxn id="13" idx="0"/>
          </p:cNvCxnSpPr>
          <p:nvPr/>
        </p:nvCxnSpPr>
        <p:spPr bwMode="gray">
          <a:xfrm rot="16200000" flipH="1">
            <a:off x="7568385" y="4531385"/>
            <a:ext cx="365946" cy="662143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037FDD9D-5893-AB15-49CE-96B20C905E54}"/>
              </a:ext>
            </a:extLst>
          </p:cNvPr>
          <p:cNvSpPr txBox="1">
            <a:spLocks/>
          </p:cNvSpPr>
          <p:nvPr/>
        </p:nvSpPr>
        <p:spPr bwMode="gray">
          <a:xfrm>
            <a:off x="8928374" y="2819488"/>
            <a:ext cx="2280964" cy="600822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defPPr>
              <a:defRPr lang="en-US"/>
            </a:defPPr>
            <a:lvl1pPr indent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sz="1300">
                <a:ea typeface="Verdana" pitchFamily="34" charset="0"/>
                <a:cs typeface="Verdana" pitchFamily="34" charset="0"/>
              </a:defRPr>
            </a:lvl1pPr>
            <a:lvl2pPr marL="0" lvl="1" indent="0" fontAlgn="base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tx2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24" name="Gewinkelte Verbindung 76">
            <a:extLst>
              <a:ext uri="{FF2B5EF4-FFF2-40B4-BE49-F238E27FC236}">
                <a16:creationId xmlns:a16="http://schemas.microsoft.com/office/drawing/2014/main" id="{F25E5183-6478-8969-A98B-306B13BD2188}"/>
              </a:ext>
            </a:extLst>
          </p:cNvPr>
          <p:cNvCxnSpPr>
            <a:cxnSpLocks/>
            <a:endCxn id="14" idx="0"/>
          </p:cNvCxnSpPr>
          <p:nvPr/>
        </p:nvCxnSpPr>
        <p:spPr bwMode="gray">
          <a:xfrm rot="5400000">
            <a:off x="9554814" y="4531387"/>
            <a:ext cx="365946" cy="662141"/>
          </a:xfrm>
          <a:prstGeom prst="bentConnector3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winkelte Verbindung 76">
            <a:extLst>
              <a:ext uri="{FF2B5EF4-FFF2-40B4-BE49-F238E27FC236}">
                <a16:creationId xmlns:a16="http://schemas.microsoft.com/office/drawing/2014/main" id="{91356176-4107-B1C9-8259-792AF45AF69B}"/>
              </a:ext>
            </a:extLst>
          </p:cNvPr>
          <p:cNvCxnSpPr>
            <a:cxnSpLocks/>
            <a:endCxn id="15" idx="0"/>
          </p:cNvCxnSpPr>
          <p:nvPr/>
        </p:nvCxnSpPr>
        <p:spPr bwMode="gray">
          <a:xfrm rot="16200000" flipH="1">
            <a:off x="10216955" y="4531386"/>
            <a:ext cx="365946" cy="662142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platzhalter 7">
            <a:extLst>
              <a:ext uri="{FF2B5EF4-FFF2-40B4-BE49-F238E27FC236}">
                <a16:creationId xmlns:a16="http://schemas.microsoft.com/office/drawing/2014/main" id="{BB64AFB8-59D6-BEB1-017D-CD4AA774043A}"/>
              </a:ext>
            </a:extLst>
          </p:cNvPr>
          <p:cNvSpPr txBox="1">
            <a:spLocks/>
          </p:cNvSpPr>
          <p:nvPr/>
        </p:nvSpPr>
        <p:spPr bwMode="gray">
          <a:xfrm>
            <a:off x="4771717" y="1557338"/>
            <a:ext cx="2634299" cy="746650"/>
          </a:xfrm>
          <a:prstGeom prst="rect">
            <a:avLst/>
          </a:prstGeom>
          <a:solidFill>
            <a:schemeClr val="accent1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216000" tIns="72000" rIns="216000" bIns="72000" anchor="ctr">
            <a:noAutofit/>
          </a:bodyPr>
          <a:lstStyle>
            <a:defPPr>
              <a:defRPr lang="en-US"/>
            </a:defPPr>
            <a:lvl1pPr marR="0" lvl="0" indent="0" defTabSz="978998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400" i="0" u="none" strike="noStrike" cap="all" spc="0" normalizeH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</a:defRPr>
            </a:lvl1pPr>
            <a:lvl2pPr marL="0" lvl="1" indent="0" algn="ctr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None/>
              <a:defRPr>
                <a:solidFill>
                  <a:schemeClr val="bg1"/>
                </a:solidFill>
                <a:latin typeface="+mj-lt"/>
              </a:defRPr>
            </a:lvl2pPr>
            <a:lvl3pPr marL="361950" indent="-18415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3pPr>
            <a:lvl4pPr marL="5397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4pPr>
            <a:lvl5pPr marL="717550" indent="-17780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Segoe UI" pitchFamily="34" charset="0"/>
              <a:buChar char="-"/>
              <a:defRPr sz="1300"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pPr lvl="1"/>
            <a:r>
              <a:rPr lang="en-US">
                <a:latin typeface="+mn-lt"/>
              </a:rPr>
              <a:t>Name</a:t>
            </a:r>
          </a:p>
        </p:txBody>
      </p:sp>
      <p:cxnSp>
        <p:nvCxnSpPr>
          <p:cNvPr id="27" name="Gewinkelte Verbindung 11">
            <a:extLst>
              <a:ext uri="{FF2B5EF4-FFF2-40B4-BE49-F238E27FC236}">
                <a16:creationId xmlns:a16="http://schemas.microsoft.com/office/drawing/2014/main" id="{A5FBAF26-95D2-768F-56D9-287FC2D701C6}"/>
              </a:ext>
            </a:extLst>
          </p:cNvPr>
          <p:cNvCxnSpPr>
            <a:cxnSpLocks/>
            <a:stCxn id="26" idx="2"/>
            <a:endCxn id="3" idx="0"/>
          </p:cNvCxnSpPr>
          <p:nvPr/>
        </p:nvCxnSpPr>
        <p:spPr bwMode="gray">
          <a:xfrm rot="5400000">
            <a:off x="3848257" y="578878"/>
            <a:ext cx="515500" cy="396572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13">
            <a:extLst>
              <a:ext uri="{FF2B5EF4-FFF2-40B4-BE49-F238E27FC236}">
                <a16:creationId xmlns:a16="http://schemas.microsoft.com/office/drawing/2014/main" id="{6D5F6D0E-1E91-2EDA-CD08-C2B262C84F50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 bwMode="gray">
          <a:xfrm rot="5400000">
            <a:off x="5172542" y="1903163"/>
            <a:ext cx="515500" cy="1317151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15">
            <a:extLst>
              <a:ext uri="{FF2B5EF4-FFF2-40B4-BE49-F238E27FC236}">
                <a16:creationId xmlns:a16="http://schemas.microsoft.com/office/drawing/2014/main" id="{11F38546-6D87-833A-90D4-256D0044B873}"/>
              </a:ext>
            </a:extLst>
          </p:cNvPr>
          <p:cNvCxnSpPr>
            <a:cxnSpLocks/>
            <a:stCxn id="26" idx="2"/>
            <a:endCxn id="20" idx="0"/>
          </p:cNvCxnSpPr>
          <p:nvPr/>
        </p:nvCxnSpPr>
        <p:spPr bwMode="gray">
          <a:xfrm rot="16200000" flipH="1">
            <a:off x="6496827" y="1896028"/>
            <a:ext cx="515500" cy="1331420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winkelte Verbindung 16">
            <a:extLst>
              <a:ext uri="{FF2B5EF4-FFF2-40B4-BE49-F238E27FC236}">
                <a16:creationId xmlns:a16="http://schemas.microsoft.com/office/drawing/2014/main" id="{28CEE498-2386-AD49-B8E7-0204AE3502EC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 bwMode="gray">
          <a:xfrm rot="16200000" flipH="1">
            <a:off x="7821111" y="571743"/>
            <a:ext cx="515500" cy="397998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9">
            <a:extLst>
              <a:ext uri="{FF2B5EF4-FFF2-40B4-BE49-F238E27FC236}">
                <a16:creationId xmlns:a16="http://schemas.microsoft.com/office/drawing/2014/main" id="{EDB28439-0BA3-DC2C-F876-16C75F9351F2}"/>
              </a:ext>
            </a:extLst>
          </p:cNvPr>
          <p:cNvSpPr txBox="1">
            <a:spLocks/>
          </p:cNvSpPr>
          <p:nvPr/>
        </p:nvSpPr>
        <p:spPr>
          <a:xfrm>
            <a:off x="982664" y="3617541"/>
            <a:ext cx="2280964" cy="720224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32" name="Textfeld 40">
            <a:extLst>
              <a:ext uri="{FF2B5EF4-FFF2-40B4-BE49-F238E27FC236}">
                <a16:creationId xmlns:a16="http://schemas.microsoft.com/office/drawing/2014/main" id="{AE9DBFCE-D5E8-3DA2-234F-A26FA5F2FBA3}"/>
              </a:ext>
            </a:extLst>
          </p:cNvPr>
          <p:cNvSpPr txBox="1">
            <a:spLocks/>
          </p:cNvSpPr>
          <p:nvPr/>
        </p:nvSpPr>
        <p:spPr>
          <a:xfrm>
            <a:off x="3631234" y="3617541"/>
            <a:ext cx="2280964" cy="720224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33" name="Textfeld 41">
            <a:extLst>
              <a:ext uri="{FF2B5EF4-FFF2-40B4-BE49-F238E27FC236}">
                <a16:creationId xmlns:a16="http://schemas.microsoft.com/office/drawing/2014/main" id="{6A89714E-C248-B83C-1B2E-7F761E211466}"/>
              </a:ext>
            </a:extLst>
          </p:cNvPr>
          <p:cNvSpPr txBox="1">
            <a:spLocks/>
          </p:cNvSpPr>
          <p:nvPr/>
        </p:nvSpPr>
        <p:spPr>
          <a:xfrm>
            <a:off x="6279805" y="3617541"/>
            <a:ext cx="2280964" cy="720224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34" name="Textfeld 42">
            <a:extLst>
              <a:ext uri="{FF2B5EF4-FFF2-40B4-BE49-F238E27FC236}">
                <a16:creationId xmlns:a16="http://schemas.microsoft.com/office/drawing/2014/main" id="{5791ADE1-B0EA-1A20-DEA9-CF22F3A046DB}"/>
              </a:ext>
            </a:extLst>
          </p:cNvPr>
          <p:cNvSpPr txBox="1">
            <a:spLocks/>
          </p:cNvSpPr>
          <p:nvPr/>
        </p:nvSpPr>
        <p:spPr>
          <a:xfrm>
            <a:off x="8928374" y="3617541"/>
            <a:ext cx="2280964" cy="720224"/>
          </a:xfrm>
          <a:prstGeom prst="rect">
            <a:avLst/>
          </a:prstGeom>
          <a:noFill/>
        </p:spPr>
        <p:txBody>
          <a:bodyPr wrap="square" lIns="108000" tIns="0" rIns="10800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2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ad minim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08407968-CA07-4F76-0B33-2FE3531BB89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99335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organigrams, organizational, diagrams, org, tree, trees, hierarchy, hierarchies</a:t>
            </a:r>
          </a:p>
        </p:txBody>
      </p:sp>
    </p:spTree>
    <p:extLst>
      <p:ext uri="{BB962C8B-B14F-4D97-AF65-F5344CB8AC3E}">
        <p14:creationId xmlns:p14="http://schemas.microsoft.com/office/powerpoint/2010/main" val="13436467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