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8.xml" ContentType="application/vnd.openxmlformats-officedocument.presentationml.slide+xml"/>
  <Override PartName="/ppt/tags/tag136.xml" ContentType="application/vnd.openxmlformats-officedocument.presentationml.tags+xml"/>
  <Override PartName="/ppt/notesSlides/notesSlide28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6" r:id="rId3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8.xml" Id="rId31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8.xml.rels>&#65279;<?xml version="1.0" encoding="utf-8"?><Relationships xmlns="http://schemas.openxmlformats.org/package/2006/relationships"><Relationship Type="http://schemas.openxmlformats.org/officeDocument/2006/relationships/slide" Target="/ppt/slides/slide28.xml" Id="rId2" /><Relationship Type="http://schemas.openxmlformats.org/officeDocument/2006/relationships/notesMaster" Target="/ppt/notesMasters/notesMaster1.xml" Id="rId1" /></Relationship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00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6.xml" Id="rId2" /><Relationship Type="http://schemas.openxmlformats.org/officeDocument/2006/relationships/vmlDrawing" Target="/ppt/drawings/vmlDrawing3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2.bin" Id="rId5" /><Relationship Type="http://schemas.openxmlformats.org/officeDocument/2006/relationships/notesSlide" Target="/ppt/notesSlides/notesSlide28.xml" Id="rId4" /></Relationships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1180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Decision tree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DF46EA9A-06ED-B0D6-9CC0-08EE1F1AD0B1}"/>
              </a:ext>
            </a:extLst>
          </p:cNvPr>
          <p:cNvSpPr txBox="1">
            <a:spLocks/>
          </p:cNvSpPr>
          <p:nvPr/>
        </p:nvSpPr>
        <p:spPr bwMode="gray">
          <a:xfrm>
            <a:off x="895927" y="3201313"/>
            <a:ext cx="3178715" cy="73385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44000" tIns="72000" rIns="144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lvl="1" indent="0" algn="l">
              <a:lnSpc>
                <a:spcPct val="100000"/>
              </a:lnSpc>
              <a:buNone/>
            </a:pPr>
            <a:r>
              <a:rPr lang="en-US">
                <a:latin typeface="+mn-lt"/>
              </a:rPr>
              <a:t>Text</a:t>
            </a:r>
            <a:br>
              <a:rPr lang="en-US">
                <a:latin typeface="+mn-lt"/>
              </a:rPr>
            </a:br>
            <a:r>
              <a:rPr lang="en-US" sz="1200" b="1" err="1">
                <a:latin typeface="+mn-lt"/>
                <a:ea typeface="Verdana" pitchFamily="34" charset="0"/>
              </a:rPr>
              <a:t>Text</a:t>
            </a:r>
            <a:endParaRPr lang="en-US" sz="1200" b="1">
              <a:latin typeface="+mn-lt"/>
              <a:ea typeface="Verdana" pitchFamily="34" charset="0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5D9436C4-9D44-35E1-18F9-2C74176EF193}"/>
              </a:ext>
            </a:extLst>
          </p:cNvPr>
          <p:cNvSpPr txBox="1">
            <a:spLocks/>
          </p:cNvSpPr>
          <p:nvPr/>
        </p:nvSpPr>
        <p:spPr bwMode="gray">
          <a:xfrm>
            <a:off x="4506642" y="4455722"/>
            <a:ext cx="3178715" cy="73385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E49587E-9C7E-4A82-ABE9-DEA4A7D2B1DA}"/>
              </a:ext>
            </a:extLst>
          </p:cNvPr>
          <p:cNvSpPr txBox="1">
            <a:spLocks/>
          </p:cNvSpPr>
          <p:nvPr/>
        </p:nvSpPr>
        <p:spPr bwMode="gray">
          <a:xfrm>
            <a:off x="8117358" y="1634570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8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8B15D28-46BB-0C38-A0B1-4298C042649E}"/>
              </a:ext>
            </a:extLst>
          </p:cNvPr>
          <p:cNvSpPr txBox="1">
            <a:spLocks/>
          </p:cNvSpPr>
          <p:nvPr/>
        </p:nvSpPr>
        <p:spPr bwMode="gray">
          <a:xfrm>
            <a:off x="8117358" y="2763031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8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4DB95DC-BBF0-AF36-75A6-AF50FBD004F1}"/>
              </a:ext>
            </a:extLst>
          </p:cNvPr>
          <p:cNvSpPr txBox="1">
            <a:spLocks/>
          </p:cNvSpPr>
          <p:nvPr/>
        </p:nvSpPr>
        <p:spPr bwMode="gray">
          <a:xfrm>
            <a:off x="8117358" y="3891492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8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B0315C09-7121-39AA-CDD3-A6B00A3AF88F}"/>
              </a:ext>
            </a:extLst>
          </p:cNvPr>
          <p:cNvSpPr txBox="1">
            <a:spLocks/>
          </p:cNvSpPr>
          <p:nvPr/>
        </p:nvSpPr>
        <p:spPr bwMode="gray">
          <a:xfrm>
            <a:off x="8117358" y="5019952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80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C9C19D9-1029-1F2A-B33B-84057D8C9FF9}"/>
              </a:ext>
            </a:extLst>
          </p:cNvPr>
          <p:cNvSpPr txBox="1">
            <a:spLocks/>
          </p:cNvSpPr>
          <p:nvPr/>
        </p:nvSpPr>
        <p:spPr bwMode="gray">
          <a:xfrm>
            <a:off x="4506642" y="2198800"/>
            <a:ext cx="3178715" cy="73385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tx2"/>
                </a:solidFill>
                <a:ea typeface="+mn-ea"/>
                <a:cs typeface="+mn-cs"/>
              </a:rPr>
              <a:t>Text</a:t>
            </a:r>
            <a:br>
              <a:rPr lang="en-US" sz="1100" cap="all">
                <a:solidFill>
                  <a:schemeClr val="tx2"/>
                </a:solidFill>
              </a:rPr>
            </a:br>
            <a:r>
              <a:rPr lang="en-US" sz="1200" b="1" err="1">
                <a:solidFill>
                  <a:schemeClr val="accent1"/>
                </a:solidFill>
              </a:rPr>
              <a:t>Text</a:t>
            </a:r>
            <a:endParaRPr lang="en-US" sz="1200" b="1">
              <a:solidFill>
                <a:schemeClr val="accent1"/>
              </a:solidFill>
            </a:endParaRPr>
          </a:p>
        </p:txBody>
      </p:sp>
      <p:cxnSp>
        <p:nvCxnSpPr>
          <p:cNvPr id="12" name="Verbinder: gewinkelt 17">
            <a:extLst>
              <a:ext uri="{FF2B5EF4-FFF2-40B4-BE49-F238E27FC236}">
                <a16:creationId xmlns:a16="http://schemas.microsoft.com/office/drawing/2014/main" id="{88CC6D56-33C4-7EF5-6FBC-1E1B77F62FC1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074642" y="2565730"/>
            <a:ext cx="432000" cy="1002513"/>
          </a:xfrm>
          <a:prstGeom prst="bentConnector3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9">
            <a:extLst>
              <a:ext uri="{FF2B5EF4-FFF2-40B4-BE49-F238E27FC236}">
                <a16:creationId xmlns:a16="http://schemas.microsoft.com/office/drawing/2014/main" id="{9ECFC45C-EC63-0A91-C109-A63E4227A77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4642" y="3568243"/>
            <a:ext cx="432000" cy="125440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22">
            <a:extLst>
              <a:ext uri="{FF2B5EF4-FFF2-40B4-BE49-F238E27FC236}">
                <a16:creationId xmlns:a16="http://schemas.microsoft.com/office/drawing/2014/main" id="{1A77C724-674F-8A97-F59E-134CE95C71B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685357" y="2001500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25">
            <a:extLst>
              <a:ext uri="{FF2B5EF4-FFF2-40B4-BE49-F238E27FC236}">
                <a16:creationId xmlns:a16="http://schemas.microsoft.com/office/drawing/2014/main" id="{B8B10C4A-CDE8-F736-2156-83CB1B81FB3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7685357" y="2565730"/>
            <a:ext cx="432001" cy="56423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28">
            <a:extLst>
              <a:ext uri="{FF2B5EF4-FFF2-40B4-BE49-F238E27FC236}">
                <a16:creationId xmlns:a16="http://schemas.microsoft.com/office/drawing/2014/main" id="{ABFD81A0-4B31-2729-7F88-9AD23B76428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685357" y="4258422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31">
            <a:extLst>
              <a:ext uri="{FF2B5EF4-FFF2-40B4-BE49-F238E27FC236}">
                <a16:creationId xmlns:a16="http://schemas.microsoft.com/office/drawing/2014/main" id="{A57BDE24-2956-2781-8D91-E472F965BE1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7685357" y="4822652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34">
            <a:extLst>
              <a:ext uri="{FF2B5EF4-FFF2-40B4-BE49-F238E27FC236}">
                <a16:creationId xmlns:a16="http://schemas.microsoft.com/office/drawing/2014/main" id="{DEC3994B-88AB-2D0B-9C2C-8D2110C8E817}"/>
              </a:ext>
            </a:extLst>
          </p:cNvPr>
          <p:cNvGrpSpPr>
            <a:grpSpLocks/>
          </p:cNvGrpSpPr>
          <p:nvPr/>
        </p:nvGrpSpPr>
        <p:grpSpPr>
          <a:xfrm>
            <a:off x="407988" y="5904012"/>
            <a:ext cx="976883" cy="153888"/>
            <a:chOff x="418051" y="6300000"/>
            <a:chExt cx="976883" cy="153888"/>
          </a:xfrm>
        </p:grpSpPr>
        <p:sp>
          <p:nvSpPr>
            <p:cNvPr id="19" name="Textfeld 35">
              <a:extLst>
                <a:ext uri="{FF2B5EF4-FFF2-40B4-BE49-F238E27FC236}">
                  <a16:creationId xmlns:a16="http://schemas.microsoft.com/office/drawing/2014/main" id="{D4498656-62F5-C3C4-6E66-079BA472F385}"/>
                </a:ext>
              </a:extLst>
            </p:cNvPr>
            <p:cNvSpPr txBox="1">
              <a:spLocks/>
            </p:cNvSpPr>
            <p:nvPr/>
          </p:nvSpPr>
          <p:spPr>
            <a:xfrm>
              <a:off x="655949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20" name="MIO_OBJECT1">
              <a:extLst>
                <a:ext uri="{FF2B5EF4-FFF2-40B4-BE49-F238E27FC236}">
                  <a16:creationId xmlns:a16="http://schemas.microsoft.com/office/drawing/2014/main" id="{CED25C8F-B4DB-44A9-3731-473F24A2D45D}"/>
                </a:ext>
              </a:extLst>
            </p:cNvPr>
            <p:cNvSpPr>
              <a:spLocks/>
            </p:cNvSpPr>
            <p:nvPr/>
          </p:nvSpPr>
          <p:spPr>
            <a:xfrm>
              <a:off x="418051" y="6300000"/>
              <a:ext cx="165898" cy="15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+mn-lt"/>
              </a:endParaRPr>
            </a:p>
          </p:txBody>
        </p:sp>
      </p:grpSp>
      <p:grpSp>
        <p:nvGrpSpPr>
          <p:cNvPr id="21" name="Gruppieren 37">
            <a:extLst>
              <a:ext uri="{FF2B5EF4-FFF2-40B4-BE49-F238E27FC236}">
                <a16:creationId xmlns:a16="http://schemas.microsoft.com/office/drawing/2014/main" id="{F4B78781-6774-C084-3241-E1DCC4AC0480}"/>
              </a:ext>
            </a:extLst>
          </p:cNvPr>
          <p:cNvGrpSpPr>
            <a:grpSpLocks/>
          </p:cNvGrpSpPr>
          <p:nvPr/>
        </p:nvGrpSpPr>
        <p:grpSpPr>
          <a:xfrm>
            <a:off x="1528871" y="5904012"/>
            <a:ext cx="976883" cy="153888"/>
            <a:chOff x="1618767" y="6300000"/>
            <a:chExt cx="976883" cy="153888"/>
          </a:xfrm>
        </p:grpSpPr>
        <p:sp>
          <p:nvSpPr>
            <p:cNvPr id="22" name="Textfeld 38">
              <a:extLst>
                <a:ext uri="{FF2B5EF4-FFF2-40B4-BE49-F238E27FC236}">
                  <a16:creationId xmlns:a16="http://schemas.microsoft.com/office/drawing/2014/main" id="{25FBBCE4-6507-9658-B875-E1974BC8DBB4}"/>
                </a:ext>
              </a:extLst>
            </p:cNvPr>
            <p:cNvSpPr txBox="1">
              <a:spLocks/>
            </p:cNvSpPr>
            <p:nvPr/>
          </p:nvSpPr>
          <p:spPr>
            <a:xfrm>
              <a:off x="185666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23" name="MIO_OBJECT1">
              <a:extLst>
                <a:ext uri="{FF2B5EF4-FFF2-40B4-BE49-F238E27FC236}">
                  <a16:creationId xmlns:a16="http://schemas.microsoft.com/office/drawing/2014/main" id="{FF3AF3DD-5BD1-3A9E-4F51-E593985D2CCA}"/>
                </a:ext>
              </a:extLst>
            </p:cNvPr>
            <p:cNvSpPr>
              <a:spLocks/>
            </p:cNvSpPr>
            <p:nvPr/>
          </p:nvSpPr>
          <p:spPr>
            <a:xfrm>
              <a:off x="1618767" y="6300000"/>
              <a:ext cx="165898" cy="1538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sym typeface="+mn-lt"/>
              </a:endParaRPr>
            </a:p>
          </p:txBody>
        </p:sp>
      </p:grpSp>
      <p:grpSp>
        <p:nvGrpSpPr>
          <p:cNvPr id="24" name="Gruppieren 40">
            <a:extLst>
              <a:ext uri="{FF2B5EF4-FFF2-40B4-BE49-F238E27FC236}">
                <a16:creationId xmlns:a16="http://schemas.microsoft.com/office/drawing/2014/main" id="{3691FF6F-7220-A9F3-4756-B25FBF0E14C8}"/>
              </a:ext>
            </a:extLst>
          </p:cNvPr>
          <p:cNvGrpSpPr>
            <a:grpSpLocks/>
          </p:cNvGrpSpPr>
          <p:nvPr/>
        </p:nvGrpSpPr>
        <p:grpSpPr>
          <a:xfrm>
            <a:off x="2649754" y="5904012"/>
            <a:ext cx="976883" cy="153888"/>
            <a:chOff x="2761577" y="6300000"/>
            <a:chExt cx="976883" cy="153888"/>
          </a:xfrm>
        </p:grpSpPr>
        <p:sp>
          <p:nvSpPr>
            <p:cNvPr id="25" name="Textfeld 41">
              <a:extLst>
                <a:ext uri="{FF2B5EF4-FFF2-40B4-BE49-F238E27FC236}">
                  <a16:creationId xmlns:a16="http://schemas.microsoft.com/office/drawing/2014/main" id="{E0327CF3-AE43-19A9-379C-DA6B38B63EF0}"/>
                </a:ext>
              </a:extLst>
            </p:cNvPr>
            <p:cNvSpPr txBox="1">
              <a:spLocks/>
            </p:cNvSpPr>
            <p:nvPr/>
          </p:nvSpPr>
          <p:spPr>
            <a:xfrm>
              <a:off x="299947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sym typeface="+mn-lt"/>
                </a:rPr>
                <a:t>Lorem ipsum</a:t>
              </a:r>
            </a:p>
          </p:txBody>
        </p:sp>
        <p:sp>
          <p:nvSpPr>
            <p:cNvPr id="26" name="MIO_OBJECT1">
              <a:extLst>
                <a:ext uri="{FF2B5EF4-FFF2-40B4-BE49-F238E27FC236}">
                  <a16:creationId xmlns:a16="http://schemas.microsoft.com/office/drawing/2014/main" id="{2AE8B1C0-63A0-8278-1FAC-FB98E7232658}"/>
                </a:ext>
              </a:extLst>
            </p:cNvPr>
            <p:cNvSpPr>
              <a:spLocks/>
            </p:cNvSpPr>
            <p:nvPr/>
          </p:nvSpPr>
          <p:spPr>
            <a:xfrm>
              <a:off x="2761577" y="6300000"/>
              <a:ext cx="165898" cy="1538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txBody>
            <a:bodyPr vert="horz" wrap="square" lIns="144000" tIns="72000" rIns="144000" bIns="72000" rtlCol="0" anchor="ctr">
              <a:noAutofit/>
            </a:bodyPr>
            <a:lstStyle/>
            <a:p>
              <a:pPr fontAlgn="base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</a:pPr>
              <a:endParaRPr lang="en-US" sz="1300">
                <a:solidFill>
                  <a:schemeClr val="tx1"/>
                </a:solidFill>
                <a:ea typeface="Verdana" pitchFamily="34" charset="0"/>
                <a:sym typeface="+mn-lt"/>
              </a:endParaRPr>
            </a:p>
          </p:txBody>
        </p:sp>
      </p:grp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0A6704F4-6F10-4C7C-7B32-A5B0EC8A62B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153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2575958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