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37.xml" ContentType="application/vnd.openxmlformats-officedocument.presentationml.tags+xml"/>
  <Override PartName="/ppt/notesSlides/notesSlide2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97" r:id="rId3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29.xml" Id="rId32" /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9.xml.rels>&#65279;<?xml version="1.0" encoding="utf-8"?><Relationships xmlns="http://schemas.openxmlformats.org/package/2006/relationships"><Relationship Type="http://schemas.openxmlformats.org/officeDocument/2006/relationships/slide" Target="/ppt/slides/slide29.xml" Id="rId2" /><Relationship Type="http://schemas.openxmlformats.org/officeDocument/2006/relationships/notesMaster" Target="/ppt/notesMasters/notesMaster1.xml" Id="rId1" /></Relationship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9853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137.xml" Id="rId2" /><Relationship Type="http://schemas.openxmlformats.org/officeDocument/2006/relationships/vmlDrawing" Target="/ppt/drawings/vmlDrawing33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33.bin" Id="rId5" /><Relationship Type="http://schemas.openxmlformats.org/officeDocument/2006/relationships/notesSlide" Target="/ppt/notesSlides/notesSlide29.xml" Id="rId4" /></Relationships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25409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Hierarchy tree I</a:t>
            </a:r>
          </a:p>
        </p:txBody>
      </p:sp>
      <p:sp>
        <p:nvSpPr>
          <p:cNvPr id="2" name="Rechteck 7">
            <a:extLst>
              <a:ext uri="{FF2B5EF4-FFF2-40B4-BE49-F238E27FC236}">
                <a16:creationId xmlns:a16="http://schemas.microsoft.com/office/drawing/2014/main" id="{917EA329-52FD-049A-5808-38486BB2F467}"/>
              </a:ext>
            </a:extLst>
          </p:cNvPr>
          <p:cNvSpPr>
            <a:spLocks/>
          </p:cNvSpPr>
          <p:nvPr/>
        </p:nvSpPr>
        <p:spPr>
          <a:xfrm>
            <a:off x="5141046" y="1557337"/>
            <a:ext cx="2390226" cy="721700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44000" rIns="180000" bIns="144000" rtlCol="0" anchor="t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1400" b="1">
                <a:solidFill>
                  <a:schemeClr val="bg1"/>
                </a:solidFill>
                <a:sym typeface="Futura"/>
              </a:rPr>
              <a:t>Insert your text</a:t>
            </a:r>
          </a:p>
          <a:p>
            <a:pPr marL="0" lvl="1">
              <a:buClr>
                <a:srgbClr val="000000"/>
              </a:buClr>
            </a:pPr>
            <a:r>
              <a:rPr lang="en-US" sz="1400">
                <a:solidFill>
                  <a:schemeClr val="bg1"/>
                </a:solidFill>
                <a:sym typeface="Futura"/>
              </a:rPr>
              <a:t>Lorem ipsum dolor</a:t>
            </a:r>
          </a:p>
        </p:txBody>
      </p:sp>
      <p:sp>
        <p:nvSpPr>
          <p:cNvPr id="3" name="Rechteck 8">
            <a:extLst>
              <a:ext uri="{FF2B5EF4-FFF2-40B4-BE49-F238E27FC236}">
                <a16:creationId xmlns:a16="http://schemas.microsoft.com/office/drawing/2014/main" id="{142A6F4B-7EB0-926E-C586-91046782BA65}"/>
              </a:ext>
            </a:extLst>
          </p:cNvPr>
          <p:cNvSpPr>
            <a:spLocks/>
          </p:cNvSpPr>
          <p:nvPr/>
        </p:nvSpPr>
        <p:spPr>
          <a:xfrm>
            <a:off x="8144386" y="1557337"/>
            <a:ext cx="2390226" cy="721700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1400" b="1">
                <a:solidFill>
                  <a:schemeClr val="bg1"/>
                </a:solidFill>
                <a:sym typeface="Futura"/>
              </a:rPr>
              <a:t>Insert your text</a:t>
            </a:r>
          </a:p>
          <a:p>
            <a:pPr marL="0" lvl="1">
              <a:buClr>
                <a:srgbClr val="000000"/>
              </a:buClr>
            </a:pPr>
            <a:r>
              <a:rPr lang="en-US" sz="1400">
                <a:solidFill>
                  <a:schemeClr val="bg1"/>
                </a:solidFill>
                <a:sym typeface="Futura"/>
              </a:rPr>
              <a:t>Lorem ipsum dolor</a:t>
            </a:r>
          </a:p>
        </p:txBody>
      </p:sp>
      <p:sp>
        <p:nvSpPr>
          <p:cNvPr id="4" name="Rechteck 9">
            <a:extLst>
              <a:ext uri="{FF2B5EF4-FFF2-40B4-BE49-F238E27FC236}">
                <a16:creationId xmlns:a16="http://schemas.microsoft.com/office/drawing/2014/main" id="{682116F8-E0E7-165B-4BBC-468E96B8D244}"/>
              </a:ext>
            </a:extLst>
          </p:cNvPr>
          <p:cNvSpPr>
            <a:spLocks/>
          </p:cNvSpPr>
          <p:nvPr/>
        </p:nvSpPr>
        <p:spPr>
          <a:xfrm>
            <a:off x="3855565" y="2392463"/>
            <a:ext cx="3675707" cy="1417067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text</a:t>
            </a:r>
          </a:p>
          <a:p>
            <a:pPr marL="0" lvl="1"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</a:t>
            </a: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5CDFC2CB-BEB3-C1D7-1F29-3BE4C47C59D7}"/>
              </a:ext>
            </a:extLst>
          </p:cNvPr>
          <p:cNvSpPr>
            <a:spLocks/>
          </p:cNvSpPr>
          <p:nvPr/>
        </p:nvSpPr>
        <p:spPr>
          <a:xfrm>
            <a:off x="8144385" y="2392463"/>
            <a:ext cx="3675707" cy="1417067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text</a:t>
            </a:r>
          </a:p>
          <a:p>
            <a:pPr marL="0" lvl="1"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</a:t>
            </a: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2F4B0CD4-7D36-3AF8-31CF-37998831A561}"/>
              </a:ext>
            </a:extLst>
          </p:cNvPr>
          <p:cNvSpPr>
            <a:spLocks/>
          </p:cNvSpPr>
          <p:nvPr/>
        </p:nvSpPr>
        <p:spPr>
          <a:xfrm>
            <a:off x="5141046" y="3976240"/>
            <a:ext cx="2390226" cy="721700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44000" rIns="180000" bIns="144000" rtlCol="0" anchor="t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1400" b="1">
                <a:solidFill>
                  <a:schemeClr val="bg1"/>
                </a:solidFill>
                <a:sym typeface="Futura"/>
              </a:rPr>
              <a:t>Insert your text</a:t>
            </a:r>
          </a:p>
          <a:p>
            <a:pPr marL="0" lvl="1">
              <a:buClr>
                <a:srgbClr val="000000"/>
              </a:buClr>
            </a:pPr>
            <a:r>
              <a:rPr lang="en-US" sz="1400">
                <a:solidFill>
                  <a:schemeClr val="bg1"/>
                </a:solidFill>
                <a:sym typeface="Futura"/>
              </a:rPr>
              <a:t>Lorem ipsum dolor</a:t>
            </a:r>
          </a:p>
        </p:txBody>
      </p:sp>
      <p:sp>
        <p:nvSpPr>
          <p:cNvPr id="9" name="Rechteck 12">
            <a:extLst>
              <a:ext uri="{FF2B5EF4-FFF2-40B4-BE49-F238E27FC236}">
                <a16:creationId xmlns:a16="http://schemas.microsoft.com/office/drawing/2014/main" id="{F4638253-59C5-360D-C5E8-4B97C77E9277}"/>
              </a:ext>
            </a:extLst>
          </p:cNvPr>
          <p:cNvSpPr>
            <a:spLocks/>
          </p:cNvSpPr>
          <p:nvPr/>
        </p:nvSpPr>
        <p:spPr>
          <a:xfrm>
            <a:off x="8144386" y="3976240"/>
            <a:ext cx="2390226" cy="721700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1400" b="1">
                <a:solidFill>
                  <a:schemeClr val="bg1"/>
                </a:solidFill>
                <a:sym typeface="Futura"/>
              </a:rPr>
              <a:t>Insert your text</a:t>
            </a:r>
          </a:p>
          <a:p>
            <a:pPr marL="0" lvl="1">
              <a:buClr>
                <a:srgbClr val="000000"/>
              </a:buClr>
            </a:pPr>
            <a:r>
              <a:rPr lang="en-US" sz="1400">
                <a:solidFill>
                  <a:schemeClr val="bg1"/>
                </a:solidFill>
                <a:sym typeface="Futura"/>
              </a:rPr>
              <a:t>Lorem ipsum dolor</a:t>
            </a:r>
          </a:p>
        </p:txBody>
      </p:sp>
      <p:sp>
        <p:nvSpPr>
          <p:cNvPr id="11" name="Rechteck 13">
            <a:extLst>
              <a:ext uri="{FF2B5EF4-FFF2-40B4-BE49-F238E27FC236}">
                <a16:creationId xmlns:a16="http://schemas.microsoft.com/office/drawing/2014/main" id="{F20E6444-C7CE-A97C-105F-04644A5483BE}"/>
              </a:ext>
            </a:extLst>
          </p:cNvPr>
          <p:cNvSpPr>
            <a:spLocks/>
          </p:cNvSpPr>
          <p:nvPr/>
        </p:nvSpPr>
        <p:spPr>
          <a:xfrm>
            <a:off x="3855565" y="5558001"/>
            <a:ext cx="1105062" cy="4953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1300" b="1">
                <a:solidFill>
                  <a:schemeClr val="tx1"/>
                </a:solidFill>
                <a:ea typeface="Verdana" pitchFamily="34" charset="0"/>
                <a:sym typeface="Futura"/>
              </a:rPr>
              <a:t>Insert text</a:t>
            </a:r>
          </a:p>
          <a:p>
            <a:pPr marL="0" lvl="1" fontAlgn="base">
              <a:spcAft>
                <a:spcPct val="0"/>
              </a:spcAft>
              <a:buClr>
                <a:schemeClr val="tx2"/>
              </a:buClr>
              <a:buSzPct val="80000"/>
            </a:pPr>
            <a:r>
              <a:rPr lang="en-US" sz="1200">
                <a:solidFill>
                  <a:schemeClr val="tx1"/>
                </a:solidFill>
                <a:ea typeface="Verdana" pitchFamily="34" charset="0"/>
                <a:sym typeface="Futura"/>
              </a:rPr>
              <a:t>Lorem ipsum</a:t>
            </a:r>
          </a:p>
        </p:txBody>
      </p:sp>
      <p:sp>
        <p:nvSpPr>
          <p:cNvPr id="12" name="Rechteck 17">
            <a:extLst>
              <a:ext uri="{FF2B5EF4-FFF2-40B4-BE49-F238E27FC236}">
                <a16:creationId xmlns:a16="http://schemas.microsoft.com/office/drawing/2014/main" id="{2C16E990-C351-302A-80F9-B61A2F25C6B0}"/>
              </a:ext>
            </a:extLst>
          </p:cNvPr>
          <p:cNvSpPr>
            <a:spLocks/>
          </p:cNvSpPr>
          <p:nvPr/>
        </p:nvSpPr>
        <p:spPr>
          <a:xfrm>
            <a:off x="5141047" y="5558001"/>
            <a:ext cx="1105062" cy="4953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1300" b="1">
                <a:solidFill>
                  <a:schemeClr val="tx1"/>
                </a:solidFill>
                <a:ea typeface="Verdana" pitchFamily="34" charset="0"/>
                <a:sym typeface="Futura"/>
              </a:rPr>
              <a:t>Insert text</a:t>
            </a:r>
          </a:p>
          <a:p>
            <a:pPr marL="0" lvl="1" fontAlgn="base">
              <a:spcAft>
                <a:spcPct val="0"/>
              </a:spcAft>
              <a:buClr>
                <a:schemeClr val="tx2"/>
              </a:buClr>
              <a:buSzPct val="80000"/>
            </a:pPr>
            <a:r>
              <a:rPr lang="en-US" sz="1200">
                <a:solidFill>
                  <a:schemeClr val="tx1"/>
                </a:solidFill>
                <a:ea typeface="Verdana" pitchFamily="34" charset="0"/>
                <a:sym typeface="Futura"/>
              </a:rPr>
              <a:t>Lorem ipsum</a:t>
            </a:r>
          </a:p>
        </p:txBody>
      </p:sp>
      <p:sp>
        <p:nvSpPr>
          <p:cNvPr id="13" name="Rechteck 21">
            <a:extLst>
              <a:ext uri="{FF2B5EF4-FFF2-40B4-BE49-F238E27FC236}">
                <a16:creationId xmlns:a16="http://schemas.microsoft.com/office/drawing/2014/main" id="{7F2DB7A8-A70A-8BFC-702C-0F3BEDCB5D3A}"/>
              </a:ext>
            </a:extLst>
          </p:cNvPr>
          <p:cNvSpPr>
            <a:spLocks/>
          </p:cNvSpPr>
          <p:nvPr/>
        </p:nvSpPr>
        <p:spPr>
          <a:xfrm>
            <a:off x="10715348" y="5558001"/>
            <a:ext cx="1105062" cy="4953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1300" b="1">
                <a:solidFill>
                  <a:schemeClr val="tx1"/>
                </a:solidFill>
                <a:ea typeface="Verdana" pitchFamily="34" charset="0"/>
                <a:sym typeface="Futura"/>
              </a:rPr>
              <a:t>Insert text</a:t>
            </a:r>
          </a:p>
          <a:p>
            <a:pPr marL="0" lvl="1" fontAlgn="base">
              <a:spcAft>
                <a:spcPct val="0"/>
              </a:spcAft>
              <a:buClr>
                <a:schemeClr val="tx2"/>
              </a:buClr>
              <a:buSzPct val="80000"/>
            </a:pPr>
            <a:r>
              <a:rPr lang="en-US" sz="1200">
                <a:solidFill>
                  <a:schemeClr val="tx1"/>
                </a:solidFill>
                <a:ea typeface="Verdana" pitchFamily="34" charset="0"/>
                <a:sym typeface="Futura"/>
              </a:rPr>
              <a:t>Lorem ipsum</a:t>
            </a:r>
          </a:p>
        </p:txBody>
      </p:sp>
      <p:sp>
        <p:nvSpPr>
          <p:cNvPr id="14" name="Rechteck 22">
            <a:extLst>
              <a:ext uri="{FF2B5EF4-FFF2-40B4-BE49-F238E27FC236}">
                <a16:creationId xmlns:a16="http://schemas.microsoft.com/office/drawing/2014/main" id="{3638A468-F798-F2F3-8F2F-42B740B09487}"/>
              </a:ext>
            </a:extLst>
          </p:cNvPr>
          <p:cNvSpPr>
            <a:spLocks/>
          </p:cNvSpPr>
          <p:nvPr/>
        </p:nvSpPr>
        <p:spPr>
          <a:xfrm>
            <a:off x="9429867" y="5558001"/>
            <a:ext cx="1105062" cy="4953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1300" b="1">
                <a:solidFill>
                  <a:schemeClr val="tx1"/>
                </a:solidFill>
                <a:ea typeface="Verdana" pitchFamily="34" charset="0"/>
                <a:sym typeface="Futura"/>
              </a:rPr>
              <a:t>Insert text</a:t>
            </a:r>
          </a:p>
          <a:p>
            <a:pPr marL="0" lvl="1" fontAlgn="base">
              <a:spcAft>
                <a:spcPct val="0"/>
              </a:spcAft>
              <a:buClr>
                <a:schemeClr val="tx2"/>
              </a:buClr>
              <a:buSzPct val="80000"/>
            </a:pPr>
            <a:r>
              <a:rPr lang="en-US" sz="1200">
                <a:solidFill>
                  <a:schemeClr val="tx1"/>
                </a:solidFill>
                <a:ea typeface="Verdana" pitchFamily="34" charset="0"/>
                <a:sym typeface="Futura"/>
              </a:rPr>
              <a:t>Lorem ipsum</a:t>
            </a:r>
          </a:p>
        </p:txBody>
      </p:sp>
      <p:sp>
        <p:nvSpPr>
          <p:cNvPr id="15" name="Rechteck 24">
            <a:extLst>
              <a:ext uri="{FF2B5EF4-FFF2-40B4-BE49-F238E27FC236}">
                <a16:creationId xmlns:a16="http://schemas.microsoft.com/office/drawing/2014/main" id="{9C743EDF-7EDF-3F41-BE0B-0CEDE1661C4D}"/>
              </a:ext>
            </a:extLst>
          </p:cNvPr>
          <p:cNvSpPr>
            <a:spLocks/>
          </p:cNvSpPr>
          <p:nvPr/>
        </p:nvSpPr>
        <p:spPr>
          <a:xfrm>
            <a:off x="7928198" y="5558001"/>
            <a:ext cx="1105062" cy="4953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1300" b="1">
                <a:solidFill>
                  <a:schemeClr val="tx1"/>
                </a:solidFill>
                <a:ea typeface="Verdana" pitchFamily="34" charset="0"/>
                <a:sym typeface="Futura"/>
              </a:rPr>
              <a:t>Insert text</a:t>
            </a:r>
          </a:p>
          <a:p>
            <a:pPr marL="0" lvl="1" fontAlgn="base">
              <a:spcAft>
                <a:spcPct val="0"/>
              </a:spcAft>
              <a:buClr>
                <a:schemeClr val="tx2"/>
              </a:buClr>
              <a:buSzPct val="80000"/>
            </a:pPr>
            <a:r>
              <a:rPr lang="en-US" sz="1200">
                <a:solidFill>
                  <a:schemeClr val="tx1"/>
                </a:solidFill>
                <a:ea typeface="Verdana" pitchFamily="34" charset="0"/>
                <a:sym typeface="Futura"/>
              </a:rPr>
              <a:t>Lorem ipsum</a:t>
            </a:r>
          </a:p>
        </p:txBody>
      </p:sp>
      <p:sp>
        <p:nvSpPr>
          <p:cNvPr id="16" name="Rechteck 25">
            <a:extLst>
              <a:ext uri="{FF2B5EF4-FFF2-40B4-BE49-F238E27FC236}">
                <a16:creationId xmlns:a16="http://schemas.microsoft.com/office/drawing/2014/main" id="{DC696A85-DE35-2D83-7083-F65E8CEF2547}"/>
              </a:ext>
            </a:extLst>
          </p:cNvPr>
          <p:cNvSpPr>
            <a:spLocks/>
          </p:cNvSpPr>
          <p:nvPr/>
        </p:nvSpPr>
        <p:spPr>
          <a:xfrm>
            <a:off x="6642716" y="5558001"/>
            <a:ext cx="1105062" cy="49538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sz="1300" b="1">
                <a:solidFill>
                  <a:schemeClr val="tx1"/>
                </a:solidFill>
                <a:ea typeface="Verdana" pitchFamily="34" charset="0"/>
                <a:sym typeface="Futura"/>
              </a:rPr>
              <a:t>Insert text</a:t>
            </a:r>
          </a:p>
          <a:p>
            <a:pPr marL="0" lvl="1" fontAlgn="base">
              <a:spcAft>
                <a:spcPct val="0"/>
              </a:spcAft>
              <a:buClr>
                <a:schemeClr val="tx2"/>
              </a:buClr>
              <a:buSzPct val="80000"/>
            </a:pPr>
            <a:r>
              <a:rPr lang="en-US" sz="1200">
                <a:solidFill>
                  <a:schemeClr val="tx1"/>
                </a:solidFill>
                <a:ea typeface="Verdana" pitchFamily="34" charset="0"/>
                <a:sym typeface="Futura"/>
              </a:rPr>
              <a:t>Lorem ipsum</a:t>
            </a:r>
          </a:p>
        </p:txBody>
      </p:sp>
      <p:sp>
        <p:nvSpPr>
          <p:cNvPr id="17" name="Textfeld 26">
            <a:extLst>
              <a:ext uri="{FF2B5EF4-FFF2-40B4-BE49-F238E27FC236}">
                <a16:creationId xmlns:a16="http://schemas.microsoft.com/office/drawing/2014/main" id="{5677D3C0-FE30-2BAE-FBD4-208476915170}"/>
              </a:ext>
            </a:extLst>
          </p:cNvPr>
          <p:cNvSpPr txBox="1">
            <a:spLocks/>
          </p:cNvSpPr>
          <p:nvPr/>
        </p:nvSpPr>
        <p:spPr>
          <a:xfrm>
            <a:off x="3855565" y="5256938"/>
            <a:ext cx="2390543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</p:txBody>
      </p:sp>
      <p:sp>
        <p:nvSpPr>
          <p:cNvPr id="18" name="Textfeld 27">
            <a:extLst>
              <a:ext uri="{FF2B5EF4-FFF2-40B4-BE49-F238E27FC236}">
                <a16:creationId xmlns:a16="http://schemas.microsoft.com/office/drawing/2014/main" id="{E18A0AF4-BD08-2B26-A379-9F272F33D226}"/>
              </a:ext>
            </a:extLst>
          </p:cNvPr>
          <p:cNvSpPr txBox="1">
            <a:spLocks/>
          </p:cNvSpPr>
          <p:nvPr/>
        </p:nvSpPr>
        <p:spPr>
          <a:xfrm>
            <a:off x="6642716" y="5256938"/>
            <a:ext cx="2390543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</p:txBody>
      </p:sp>
      <p:sp>
        <p:nvSpPr>
          <p:cNvPr id="19" name="Textfeld 28">
            <a:extLst>
              <a:ext uri="{FF2B5EF4-FFF2-40B4-BE49-F238E27FC236}">
                <a16:creationId xmlns:a16="http://schemas.microsoft.com/office/drawing/2014/main" id="{5A96D78E-9860-69DA-1D3D-A37B2B96F978}"/>
              </a:ext>
            </a:extLst>
          </p:cNvPr>
          <p:cNvSpPr txBox="1">
            <a:spLocks/>
          </p:cNvSpPr>
          <p:nvPr/>
        </p:nvSpPr>
        <p:spPr>
          <a:xfrm>
            <a:off x="9429867" y="5256938"/>
            <a:ext cx="2390543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</p:txBody>
      </p:sp>
      <p:cxnSp>
        <p:nvCxnSpPr>
          <p:cNvPr id="20" name="Gerader Verbinder 30">
            <a:extLst>
              <a:ext uri="{FF2B5EF4-FFF2-40B4-BE49-F238E27FC236}">
                <a16:creationId xmlns:a16="http://schemas.microsoft.com/office/drawing/2014/main" id="{FD632418-9754-B5FD-6D73-15E606B316F0}"/>
              </a:ext>
            </a:extLst>
          </p:cNvPr>
          <p:cNvCxnSpPr>
            <a:cxnSpLocks/>
          </p:cNvCxnSpPr>
          <p:nvPr/>
        </p:nvCxnSpPr>
        <p:spPr>
          <a:xfrm>
            <a:off x="7837829" y="1557337"/>
            <a:ext cx="0" cy="2753111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Gerader Verbinder 32">
            <a:extLst>
              <a:ext uri="{FF2B5EF4-FFF2-40B4-BE49-F238E27FC236}">
                <a16:creationId xmlns:a16="http://schemas.microsoft.com/office/drawing/2014/main" id="{22E9E3E6-DE39-1BBC-FE10-F9CEAFAE99B9}"/>
              </a:ext>
            </a:extLst>
          </p:cNvPr>
          <p:cNvCxnSpPr>
            <a:cxnSpLocks/>
          </p:cNvCxnSpPr>
          <p:nvPr/>
        </p:nvCxnSpPr>
        <p:spPr>
          <a:xfrm>
            <a:off x="7837828" y="4419995"/>
            <a:ext cx="0" cy="723384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Freihandform: Form 35">
            <a:extLst>
              <a:ext uri="{FF2B5EF4-FFF2-40B4-BE49-F238E27FC236}">
                <a16:creationId xmlns:a16="http://schemas.microsoft.com/office/drawing/2014/main" id="{814EA571-ADB2-6215-E89B-C39B45D4CD7E}"/>
              </a:ext>
            </a:extLst>
          </p:cNvPr>
          <p:cNvSpPr>
            <a:spLocks/>
          </p:cNvSpPr>
          <p:nvPr/>
        </p:nvSpPr>
        <p:spPr>
          <a:xfrm>
            <a:off x="5059487" y="4905191"/>
            <a:ext cx="2768696" cy="238187"/>
          </a:xfrm>
          <a:custGeom>
            <a:avLst/>
            <a:gdLst>
              <a:gd name="connsiteX0" fmla="*/ 2466975 w 2466975"/>
              <a:gd name="connsiteY0" fmla="*/ 0 h 200025"/>
              <a:gd name="connsiteX1" fmla="*/ 0 w 2466975"/>
              <a:gd name="connsiteY1" fmla="*/ 0 h 200025"/>
              <a:gd name="connsiteX2" fmla="*/ 0 w 2466975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6975" h="200025">
                <a:moveTo>
                  <a:pt x="2466975" y="0"/>
                </a:moveTo>
                <a:lnTo>
                  <a:pt x="0" y="0"/>
                </a:lnTo>
                <a:lnTo>
                  <a:pt x="0" y="200025"/>
                </a:ln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ihandform: Form 36">
            <a:extLst>
              <a:ext uri="{FF2B5EF4-FFF2-40B4-BE49-F238E27FC236}">
                <a16:creationId xmlns:a16="http://schemas.microsoft.com/office/drawing/2014/main" id="{0AF2C25B-013F-2AD9-C2AC-511E52590B0C}"/>
              </a:ext>
            </a:extLst>
          </p:cNvPr>
          <p:cNvSpPr>
            <a:spLocks/>
          </p:cNvSpPr>
          <p:nvPr/>
        </p:nvSpPr>
        <p:spPr>
          <a:xfrm flipH="1">
            <a:off x="7837828" y="4905191"/>
            <a:ext cx="2768696" cy="238187"/>
          </a:xfrm>
          <a:custGeom>
            <a:avLst/>
            <a:gdLst>
              <a:gd name="connsiteX0" fmla="*/ 2466975 w 2466975"/>
              <a:gd name="connsiteY0" fmla="*/ 0 h 200025"/>
              <a:gd name="connsiteX1" fmla="*/ 0 w 2466975"/>
              <a:gd name="connsiteY1" fmla="*/ 0 h 200025"/>
              <a:gd name="connsiteX2" fmla="*/ 0 w 2466975"/>
              <a:gd name="connsiteY2" fmla="*/ 20002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6975" h="200025">
                <a:moveTo>
                  <a:pt x="2466975" y="0"/>
                </a:moveTo>
                <a:lnTo>
                  <a:pt x="0" y="0"/>
                </a:lnTo>
                <a:lnTo>
                  <a:pt x="0" y="200025"/>
                </a:ln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Gerade Verbindung mit Pfeil 39">
            <a:extLst>
              <a:ext uri="{FF2B5EF4-FFF2-40B4-BE49-F238E27FC236}">
                <a16:creationId xmlns:a16="http://schemas.microsoft.com/office/drawing/2014/main" id="{B28FE0FB-A0BD-1C63-C432-86E603A4D8A3}"/>
              </a:ext>
            </a:extLst>
          </p:cNvPr>
          <p:cNvCxnSpPr>
            <a:cxnSpLocks/>
          </p:cNvCxnSpPr>
          <p:nvPr/>
        </p:nvCxnSpPr>
        <p:spPr>
          <a:xfrm>
            <a:off x="7625690" y="3100996"/>
            <a:ext cx="424277" cy="0"/>
          </a:xfrm>
          <a:prstGeom prst="straightConnector1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5" name="Textfeld 40">
            <a:extLst>
              <a:ext uri="{FF2B5EF4-FFF2-40B4-BE49-F238E27FC236}">
                <a16:creationId xmlns:a16="http://schemas.microsoft.com/office/drawing/2014/main" id="{CF7AA31D-4B3C-74E1-302A-6CBDE128C3BB}"/>
              </a:ext>
            </a:extLst>
          </p:cNvPr>
          <p:cNvSpPr txBox="1">
            <a:spLocks/>
          </p:cNvSpPr>
          <p:nvPr/>
        </p:nvSpPr>
        <p:spPr>
          <a:xfrm>
            <a:off x="403200" y="1557337"/>
            <a:ext cx="2286287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ad minim</a:t>
            </a:r>
          </a:p>
        </p:txBody>
      </p:sp>
      <p:sp>
        <p:nvSpPr>
          <p:cNvPr id="26" name="Textfeld 41">
            <a:extLst>
              <a:ext uri="{FF2B5EF4-FFF2-40B4-BE49-F238E27FC236}">
                <a16:creationId xmlns:a16="http://schemas.microsoft.com/office/drawing/2014/main" id="{3D7FEE92-176B-AF30-F95C-CEA7DCE07267}"/>
              </a:ext>
            </a:extLst>
          </p:cNvPr>
          <p:cNvSpPr txBox="1">
            <a:spLocks/>
          </p:cNvSpPr>
          <p:nvPr/>
        </p:nvSpPr>
        <p:spPr>
          <a:xfrm>
            <a:off x="403200" y="2758933"/>
            <a:ext cx="2286287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ad minim</a:t>
            </a:r>
          </a:p>
        </p:txBody>
      </p:sp>
      <p:sp>
        <p:nvSpPr>
          <p:cNvPr id="27" name="Textfeld 42">
            <a:extLst>
              <a:ext uri="{FF2B5EF4-FFF2-40B4-BE49-F238E27FC236}">
                <a16:creationId xmlns:a16="http://schemas.microsoft.com/office/drawing/2014/main" id="{B718A12F-7AAB-2681-3133-56C081854D73}"/>
              </a:ext>
            </a:extLst>
          </p:cNvPr>
          <p:cNvSpPr txBox="1">
            <a:spLocks/>
          </p:cNvSpPr>
          <p:nvPr/>
        </p:nvSpPr>
        <p:spPr>
          <a:xfrm>
            <a:off x="403200" y="3968384"/>
            <a:ext cx="2286287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ad minim</a:t>
            </a:r>
          </a:p>
        </p:txBody>
      </p:sp>
      <p:sp>
        <p:nvSpPr>
          <p:cNvPr id="28" name="Textfeld 43">
            <a:extLst>
              <a:ext uri="{FF2B5EF4-FFF2-40B4-BE49-F238E27FC236}">
                <a16:creationId xmlns:a16="http://schemas.microsoft.com/office/drawing/2014/main" id="{60B4AE46-3C00-C1E5-4516-E0CB66525AE0}"/>
              </a:ext>
            </a:extLst>
          </p:cNvPr>
          <p:cNvSpPr txBox="1">
            <a:spLocks/>
          </p:cNvSpPr>
          <p:nvPr/>
        </p:nvSpPr>
        <p:spPr>
          <a:xfrm>
            <a:off x="403200" y="5315355"/>
            <a:ext cx="2286287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ad minim</a:t>
            </a:r>
          </a:p>
        </p:txBody>
      </p:sp>
      <p:cxnSp>
        <p:nvCxnSpPr>
          <p:cNvPr id="29" name="Gerader Verbinder 45">
            <a:extLst>
              <a:ext uri="{FF2B5EF4-FFF2-40B4-BE49-F238E27FC236}">
                <a16:creationId xmlns:a16="http://schemas.microsoft.com/office/drawing/2014/main" id="{15B46720-56C1-1696-EAE8-AC1B9B64D0FB}"/>
              </a:ext>
            </a:extLst>
          </p:cNvPr>
          <p:cNvCxnSpPr>
            <a:cxnSpLocks/>
          </p:cNvCxnSpPr>
          <p:nvPr/>
        </p:nvCxnSpPr>
        <p:spPr>
          <a:xfrm>
            <a:off x="2926214" y="1557337"/>
            <a:ext cx="0" cy="6684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46">
            <a:extLst>
              <a:ext uri="{FF2B5EF4-FFF2-40B4-BE49-F238E27FC236}">
                <a16:creationId xmlns:a16="http://schemas.microsoft.com/office/drawing/2014/main" id="{BA6E4253-00A6-C119-E5C2-E2DABE75F32E}"/>
              </a:ext>
            </a:extLst>
          </p:cNvPr>
          <p:cNvCxnSpPr>
            <a:cxnSpLocks/>
          </p:cNvCxnSpPr>
          <p:nvPr/>
        </p:nvCxnSpPr>
        <p:spPr>
          <a:xfrm>
            <a:off x="2926214" y="2392463"/>
            <a:ext cx="0" cy="141706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47">
            <a:extLst>
              <a:ext uri="{FF2B5EF4-FFF2-40B4-BE49-F238E27FC236}">
                <a16:creationId xmlns:a16="http://schemas.microsoft.com/office/drawing/2014/main" id="{DEC0049F-56B7-B74A-AC72-D37C4A111947}"/>
              </a:ext>
            </a:extLst>
          </p:cNvPr>
          <p:cNvCxnSpPr>
            <a:cxnSpLocks/>
          </p:cNvCxnSpPr>
          <p:nvPr/>
        </p:nvCxnSpPr>
        <p:spPr>
          <a:xfrm>
            <a:off x="2926214" y="3976240"/>
            <a:ext cx="0" cy="6684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48">
            <a:extLst>
              <a:ext uri="{FF2B5EF4-FFF2-40B4-BE49-F238E27FC236}">
                <a16:creationId xmlns:a16="http://schemas.microsoft.com/office/drawing/2014/main" id="{E2218342-E59D-F796-00D2-C2A50561E965}"/>
              </a:ext>
            </a:extLst>
          </p:cNvPr>
          <p:cNvCxnSpPr>
            <a:cxnSpLocks/>
          </p:cNvCxnSpPr>
          <p:nvPr/>
        </p:nvCxnSpPr>
        <p:spPr>
          <a:xfrm>
            <a:off x="2926214" y="5256938"/>
            <a:ext cx="0" cy="800962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leichschenkliges Dreieck 15">
            <a:extLst>
              <a:ext uri="{FF2B5EF4-FFF2-40B4-BE49-F238E27FC236}">
                <a16:creationId xmlns:a16="http://schemas.microsoft.com/office/drawing/2014/main" id="{5E6DDC5C-DBFC-189B-B768-BE6E83DA1356}"/>
              </a:ext>
            </a:extLst>
          </p:cNvPr>
          <p:cNvSpPr>
            <a:spLocks/>
          </p:cNvSpPr>
          <p:nvPr/>
        </p:nvSpPr>
        <p:spPr>
          <a:xfrm rot="5400000">
            <a:off x="2978331" y="1817262"/>
            <a:ext cx="247683" cy="148565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Gleichschenkliges Dreieck 15">
            <a:extLst>
              <a:ext uri="{FF2B5EF4-FFF2-40B4-BE49-F238E27FC236}">
                <a16:creationId xmlns:a16="http://schemas.microsoft.com/office/drawing/2014/main" id="{86B94B14-A1CF-0991-C785-F7F939E26501}"/>
              </a:ext>
            </a:extLst>
          </p:cNvPr>
          <p:cNvSpPr>
            <a:spLocks/>
          </p:cNvSpPr>
          <p:nvPr/>
        </p:nvSpPr>
        <p:spPr>
          <a:xfrm rot="5400000">
            <a:off x="2978331" y="3026714"/>
            <a:ext cx="247683" cy="148565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Gleichschenkliges Dreieck 15">
            <a:extLst>
              <a:ext uri="{FF2B5EF4-FFF2-40B4-BE49-F238E27FC236}">
                <a16:creationId xmlns:a16="http://schemas.microsoft.com/office/drawing/2014/main" id="{62216A3E-7E0B-AB6F-3282-DB3CAC7A31D5}"/>
              </a:ext>
            </a:extLst>
          </p:cNvPr>
          <p:cNvSpPr>
            <a:spLocks/>
          </p:cNvSpPr>
          <p:nvPr/>
        </p:nvSpPr>
        <p:spPr>
          <a:xfrm rot="5400000">
            <a:off x="2978331" y="4236166"/>
            <a:ext cx="247683" cy="148565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Gleichschenkliges Dreieck 15">
            <a:extLst>
              <a:ext uri="{FF2B5EF4-FFF2-40B4-BE49-F238E27FC236}">
                <a16:creationId xmlns:a16="http://schemas.microsoft.com/office/drawing/2014/main" id="{1888E5B8-F832-4610-96B4-3E7E3594105C}"/>
              </a:ext>
            </a:extLst>
          </p:cNvPr>
          <p:cNvSpPr>
            <a:spLocks/>
          </p:cNvSpPr>
          <p:nvPr/>
        </p:nvSpPr>
        <p:spPr>
          <a:xfrm rot="5400000">
            <a:off x="2978331" y="5583136"/>
            <a:ext cx="247683" cy="148565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BC4378B8-7C3F-B551-45C5-2159DF262168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61101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hierarchies, trees</a:t>
            </a:r>
          </a:p>
        </p:txBody>
      </p:sp>
    </p:spTree>
    <p:extLst>
      <p:ext uri="{BB962C8B-B14F-4D97-AF65-F5344CB8AC3E}">
        <p14:creationId xmlns:p14="http://schemas.microsoft.com/office/powerpoint/2010/main" val="9171718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