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30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138.xml" ContentType="application/vnd.openxmlformats-officedocument.presentationml.tags+xml"/>
  <Override PartName="/ppt/notesSlides/notesSlide3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98" r:id="rId33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slide" Target="/ppt/slides/slide30.xml" Id="rId33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4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30.xml.rels>&#65279;<?xml version="1.0" encoding="utf-8"?><Relationships xmlns="http://schemas.openxmlformats.org/package/2006/relationships"><Relationship Type="http://schemas.openxmlformats.org/officeDocument/2006/relationships/slide" Target="/ppt/slides/slide30.xml" Id="rId2" /><Relationship Type="http://schemas.openxmlformats.org/officeDocument/2006/relationships/notesMaster" Target="/ppt/notesMasters/notesMaster1.xml" Id="rId1" /></Relationship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95883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30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138.xml" Id="rId2" /><Relationship Type="http://schemas.openxmlformats.org/officeDocument/2006/relationships/vmlDrawing" Target="/ppt/drawings/vmlDrawing34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34.bin" Id="rId5" /><Relationship Type="http://schemas.openxmlformats.org/officeDocument/2006/relationships/notesSlide" Target="/ppt/notesSlides/notesSlide30.xml" Id="rId4" /></Relationships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742026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Hierarchy tree II</a:t>
            </a:r>
          </a:p>
        </p:txBody>
      </p:sp>
      <p:cxnSp>
        <p:nvCxnSpPr>
          <p:cNvPr id="3" name="Straight Connector 1">
            <a:extLst>
              <a:ext uri="{FF2B5EF4-FFF2-40B4-BE49-F238E27FC236}">
                <a16:creationId xmlns:a16="http://schemas.microsoft.com/office/drawing/2014/main" id="{0137ABD8-25BE-408C-656B-C09C840BA5E2}"/>
              </a:ext>
            </a:extLst>
          </p:cNvPr>
          <p:cNvCxnSpPr>
            <a:cxnSpLocks/>
          </p:cNvCxnSpPr>
          <p:nvPr/>
        </p:nvCxnSpPr>
        <p:spPr>
          <a:xfrm flipV="1">
            <a:off x="5040028" y="4020621"/>
            <a:ext cx="0" cy="98364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2">
            <a:extLst>
              <a:ext uri="{FF2B5EF4-FFF2-40B4-BE49-F238E27FC236}">
                <a16:creationId xmlns:a16="http://schemas.microsoft.com/office/drawing/2014/main" id="{8288CF71-7634-F144-F292-6BA3039C66A3}"/>
              </a:ext>
            </a:extLst>
          </p:cNvPr>
          <p:cNvSpPr txBox="1">
            <a:spLocks/>
          </p:cNvSpPr>
          <p:nvPr/>
        </p:nvSpPr>
        <p:spPr>
          <a:xfrm>
            <a:off x="1539950" y="1821917"/>
            <a:ext cx="1369530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Lorem</a:t>
            </a:r>
            <a:endParaRPr kumimoji="0" lang="en-US" sz="1400" b="0" i="0" u="none" strike="noStrike" kern="1200" cap="none" spc="0" normalizeH="0" baseline="30000" noProof="0">
              <a:ln>
                <a:noFill/>
              </a:ln>
              <a:solidFill>
                <a:prstClr val="black">
                  <a:lumMod val="100000"/>
                </a:prstClr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89C8730-D486-25E3-B885-295759B544D5}"/>
              </a:ext>
            </a:extLst>
          </p:cNvPr>
          <p:cNvSpPr txBox="1">
            <a:spLocks/>
          </p:cNvSpPr>
          <p:nvPr/>
        </p:nvSpPr>
        <p:spPr>
          <a:xfrm>
            <a:off x="6669449" y="1821917"/>
            <a:ext cx="1410401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Lorem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3FC4B3-104D-87D7-FC02-840F2AECF4D9}"/>
              </a:ext>
            </a:extLst>
          </p:cNvPr>
          <p:cNvSpPr txBox="1">
            <a:spLocks/>
          </p:cNvSpPr>
          <p:nvPr/>
        </p:nvSpPr>
        <p:spPr>
          <a:xfrm>
            <a:off x="3621259" y="2877496"/>
            <a:ext cx="1522182" cy="63468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</a:rPr>
              <a:t>Lorem Ipsum dolor sit 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7D7BDA7B-C99A-24E7-0174-6D115FD234A8}"/>
              </a:ext>
            </a:extLst>
          </p:cNvPr>
          <p:cNvSpPr txBox="1">
            <a:spLocks/>
          </p:cNvSpPr>
          <p:nvPr/>
        </p:nvSpPr>
        <p:spPr>
          <a:xfrm>
            <a:off x="895927" y="5203931"/>
            <a:ext cx="2091271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/>
            </a:pPr>
            <a:r>
              <a:rPr lang="en-US">
                <a:solidFill>
                  <a:schemeClr val="tx2"/>
                </a:solidFill>
              </a:rPr>
              <a:t>Lorem Ipsum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52C1AD-C836-274F-29EA-443712F77A41}"/>
              </a:ext>
            </a:extLst>
          </p:cNvPr>
          <p:cNvSpPr txBox="1">
            <a:spLocks/>
          </p:cNvSpPr>
          <p:nvPr/>
        </p:nvSpPr>
        <p:spPr>
          <a:xfrm>
            <a:off x="3665552" y="5203931"/>
            <a:ext cx="2091271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/>
            </a:pPr>
            <a:r>
              <a:rPr lang="en-US">
                <a:solidFill>
                  <a:schemeClr val="tx2"/>
                </a:solidFill>
              </a:rPr>
              <a:t>Lorem Ipsum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0536C2-3577-603A-FC65-E4A83738F6E7}"/>
              </a:ext>
            </a:extLst>
          </p:cNvPr>
          <p:cNvSpPr txBox="1">
            <a:spLocks/>
          </p:cNvSpPr>
          <p:nvPr/>
        </p:nvSpPr>
        <p:spPr>
          <a:xfrm>
            <a:off x="6435177" y="5203931"/>
            <a:ext cx="2091271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/>
            </a:pPr>
            <a:r>
              <a:rPr lang="en-US">
                <a:solidFill>
                  <a:schemeClr val="tx2"/>
                </a:solidFill>
              </a:rPr>
              <a:t>Lorem Ipsum</a:t>
            </a:r>
          </a:p>
        </p:txBody>
      </p:sp>
      <p:cxnSp>
        <p:nvCxnSpPr>
          <p:cNvPr id="13" name="Elbow Connector 9">
            <a:extLst>
              <a:ext uri="{FF2B5EF4-FFF2-40B4-BE49-F238E27FC236}">
                <a16:creationId xmlns:a16="http://schemas.microsoft.com/office/drawing/2014/main" id="{5A9DDBCE-2A0A-7D08-2707-D42A6B839D81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2883465" y="1378610"/>
            <a:ext cx="840135" cy="2157635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4">
            <a:extLst>
              <a:ext uri="{FF2B5EF4-FFF2-40B4-BE49-F238E27FC236}">
                <a16:creationId xmlns:a16="http://schemas.microsoft.com/office/drawing/2014/main" id="{296560C9-ED04-3842-5AEF-99B0337B468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5458433" y="961278"/>
            <a:ext cx="840135" cy="2992300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20F89C-2166-AF41-4063-A9B47281D0F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382351" y="3512182"/>
            <a:ext cx="0" cy="149207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18CA76-798E-65AB-EE22-543823502519}"/>
              </a:ext>
            </a:extLst>
          </p:cNvPr>
          <p:cNvSpPr txBox="1">
            <a:spLocks/>
          </p:cNvSpPr>
          <p:nvPr/>
        </p:nvSpPr>
        <p:spPr>
          <a:xfrm>
            <a:off x="931041" y="3759672"/>
            <a:ext cx="1431512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Lorem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773490-2FE8-98F3-5A88-CA0EA514F463}"/>
              </a:ext>
            </a:extLst>
          </p:cNvPr>
          <p:cNvCxnSpPr>
            <a:cxnSpLocks/>
          </p:cNvCxnSpPr>
          <p:nvPr/>
        </p:nvCxnSpPr>
        <p:spPr>
          <a:xfrm flipV="1">
            <a:off x="1612725" y="4020621"/>
            <a:ext cx="0" cy="98364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3E53A60-B3C8-39C6-3F70-7BA0BC943054}"/>
              </a:ext>
            </a:extLst>
          </p:cNvPr>
          <p:cNvSpPr txBox="1">
            <a:spLocks/>
          </p:cNvSpPr>
          <p:nvPr/>
        </p:nvSpPr>
        <p:spPr>
          <a:xfrm>
            <a:off x="3772024" y="3759672"/>
            <a:ext cx="2536009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Lorem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B3F010-FC97-B6F0-6E6B-8B02234465A7}"/>
              </a:ext>
            </a:extLst>
          </p:cNvPr>
          <p:cNvSpPr txBox="1">
            <a:spLocks/>
          </p:cNvSpPr>
          <p:nvPr/>
        </p:nvSpPr>
        <p:spPr>
          <a:xfrm>
            <a:off x="6541648" y="3759672"/>
            <a:ext cx="2536009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Lorem</a:t>
            </a:r>
          </a:p>
        </p:txBody>
      </p:sp>
      <p:cxnSp>
        <p:nvCxnSpPr>
          <p:cNvPr id="20" name="Elbow Connector 16">
            <a:extLst>
              <a:ext uri="{FF2B5EF4-FFF2-40B4-BE49-F238E27FC236}">
                <a16:creationId xmlns:a16="http://schemas.microsoft.com/office/drawing/2014/main" id="{A7BE439D-52AA-0C06-9639-2E4ECE95B97E}"/>
              </a:ext>
            </a:extLst>
          </p:cNvPr>
          <p:cNvCxnSpPr>
            <a:cxnSpLocks/>
            <a:endCxn id="7" idx="3"/>
          </p:cNvCxnSpPr>
          <p:nvPr/>
        </p:nvCxnSpPr>
        <p:spPr>
          <a:xfrm rot="16200000" flipV="1">
            <a:off x="6956649" y="1381633"/>
            <a:ext cx="1809421" cy="5435836"/>
          </a:xfrm>
          <a:prstGeom prst="bentConnector2">
            <a:avLst/>
          </a:prstGeom>
          <a:ln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507BF42-1967-1253-002B-DD4B5A0A1089}"/>
              </a:ext>
            </a:extLst>
          </p:cNvPr>
          <p:cNvSpPr txBox="1">
            <a:spLocks/>
          </p:cNvSpPr>
          <p:nvPr/>
        </p:nvSpPr>
        <p:spPr>
          <a:xfrm>
            <a:off x="9317029" y="3496177"/>
            <a:ext cx="1206170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Lorem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Ipsum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CEE442-2538-2373-D059-D823CF3DFAE6}"/>
              </a:ext>
            </a:extLst>
          </p:cNvPr>
          <p:cNvCxnSpPr>
            <a:cxnSpLocks/>
          </p:cNvCxnSpPr>
          <p:nvPr/>
        </p:nvCxnSpPr>
        <p:spPr>
          <a:xfrm flipV="1">
            <a:off x="7809652" y="4020621"/>
            <a:ext cx="0" cy="98364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C112F0-B611-411D-8A1B-847FD173F4F4}"/>
              </a:ext>
            </a:extLst>
          </p:cNvPr>
          <p:cNvCxnSpPr>
            <a:cxnSpLocks/>
          </p:cNvCxnSpPr>
          <p:nvPr/>
        </p:nvCxnSpPr>
        <p:spPr>
          <a:xfrm flipH="1" flipV="1">
            <a:off x="9920114" y="4020621"/>
            <a:ext cx="1486" cy="98364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7">
            <a:extLst>
              <a:ext uri="{FF2B5EF4-FFF2-40B4-BE49-F238E27FC236}">
                <a16:creationId xmlns:a16="http://schemas.microsoft.com/office/drawing/2014/main" id="{2A999ABF-C670-8349-FEC9-877B9BFAABF4}"/>
              </a:ext>
            </a:extLst>
          </p:cNvPr>
          <p:cNvSpPr txBox="1">
            <a:spLocks/>
          </p:cNvSpPr>
          <p:nvPr/>
        </p:nvSpPr>
        <p:spPr>
          <a:xfrm>
            <a:off x="9204802" y="5203931"/>
            <a:ext cx="2091271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/>
            </a:pPr>
            <a:r>
              <a:rPr lang="en-US">
                <a:solidFill>
                  <a:schemeClr val="tx2"/>
                </a:solidFill>
              </a:rPr>
              <a:t>Lorem Ipsum</a:t>
            </a:r>
          </a:p>
        </p:txBody>
      </p:sp>
      <p:cxnSp>
        <p:nvCxnSpPr>
          <p:cNvPr id="25" name="Straight Connector 23">
            <a:extLst>
              <a:ext uri="{FF2B5EF4-FFF2-40B4-BE49-F238E27FC236}">
                <a16:creationId xmlns:a16="http://schemas.microsoft.com/office/drawing/2014/main" id="{79D9BBE7-5928-57C9-56AE-6D29D1F5C093}"/>
              </a:ext>
            </a:extLst>
          </p:cNvPr>
          <p:cNvCxnSpPr>
            <a:cxnSpLocks/>
          </p:cNvCxnSpPr>
          <p:nvPr/>
        </p:nvCxnSpPr>
        <p:spPr>
          <a:xfrm>
            <a:off x="895927" y="5009018"/>
            <a:ext cx="209127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4">
            <a:extLst>
              <a:ext uri="{FF2B5EF4-FFF2-40B4-BE49-F238E27FC236}">
                <a16:creationId xmlns:a16="http://schemas.microsoft.com/office/drawing/2014/main" id="{956E6618-EFF3-AAEE-DF5E-772E6BE66EAB}"/>
              </a:ext>
            </a:extLst>
          </p:cNvPr>
          <p:cNvCxnSpPr>
            <a:cxnSpLocks/>
          </p:cNvCxnSpPr>
          <p:nvPr/>
        </p:nvCxnSpPr>
        <p:spPr>
          <a:xfrm>
            <a:off x="3665552" y="5009018"/>
            <a:ext cx="209127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5">
            <a:extLst>
              <a:ext uri="{FF2B5EF4-FFF2-40B4-BE49-F238E27FC236}">
                <a16:creationId xmlns:a16="http://schemas.microsoft.com/office/drawing/2014/main" id="{9B653B01-1EEE-9C22-FF65-552677505375}"/>
              </a:ext>
            </a:extLst>
          </p:cNvPr>
          <p:cNvCxnSpPr>
            <a:cxnSpLocks/>
          </p:cNvCxnSpPr>
          <p:nvPr/>
        </p:nvCxnSpPr>
        <p:spPr>
          <a:xfrm>
            <a:off x="6435177" y="5009018"/>
            <a:ext cx="209127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B1CFAFC5-272B-24E2-9411-604BC33B5FC3}"/>
              </a:ext>
            </a:extLst>
          </p:cNvPr>
          <p:cNvCxnSpPr>
            <a:cxnSpLocks/>
          </p:cNvCxnSpPr>
          <p:nvPr/>
        </p:nvCxnSpPr>
        <p:spPr>
          <a:xfrm>
            <a:off x="9204802" y="5009018"/>
            <a:ext cx="209127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80">
            <a:extLst>
              <a:ext uri="{FF2B5EF4-FFF2-40B4-BE49-F238E27FC236}">
                <a16:creationId xmlns:a16="http://schemas.microsoft.com/office/drawing/2014/main" id="{71E53C58-6D30-4BA9-4C5E-049283893D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11190" y="2563475"/>
            <a:ext cx="12080" cy="4881573"/>
          </a:xfrm>
          <a:prstGeom prst="bentConnector3">
            <a:avLst>
              <a:gd name="adj1" fmla="val 5700000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BA0EBB15-A181-4D7E-9EAB-9E3977B9BD6D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611018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hierarchies, trees</a:t>
            </a:r>
          </a:p>
        </p:txBody>
      </p:sp>
    </p:spTree>
    <p:extLst>
      <p:ext uri="{BB962C8B-B14F-4D97-AF65-F5344CB8AC3E}">
        <p14:creationId xmlns:p14="http://schemas.microsoft.com/office/powerpoint/2010/main" val="23448634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