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31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39.xml" ContentType="application/vnd.openxmlformats-officedocument.presentationml.tags+xml"/>
  <Override PartName="/ppt/notesSlides/notesSlide3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00" r:id="rId34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openxmlformats.org/officeDocument/2006/relationships/slide" Target="/ppt/slides/slide31.xml" Id="rId34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5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31.xml.rels>&#65279;<?xml version="1.0" encoding="utf-8"?><Relationships xmlns="http://schemas.openxmlformats.org/package/2006/relationships"><Relationship Type="http://schemas.openxmlformats.org/officeDocument/2006/relationships/slide" Target="/ppt/slides/slide31.xml" Id="rId2" /><Relationship Type="http://schemas.openxmlformats.org/officeDocument/2006/relationships/notesMaster" Target="/ppt/notesMasters/notesMaster1.xml" Id="rId1" /></Relationship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72264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31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139.xml" Id="rId2" /><Relationship Type="http://schemas.openxmlformats.org/officeDocument/2006/relationships/vmlDrawing" Target="/ppt/drawings/vmlDrawing35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35.bin" Id="rId5" /><Relationship Type="http://schemas.openxmlformats.org/officeDocument/2006/relationships/notesSlide" Target="/ppt/notesSlides/notesSlide31.xml" Id="rId4" /></Relationships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25098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Problem tree</a:t>
            </a:r>
          </a:p>
        </p:txBody>
      </p:sp>
      <p:grpSp>
        <p:nvGrpSpPr>
          <p:cNvPr id="2" name="Gruppieren 94">
            <a:extLst>
              <a:ext uri="{FF2B5EF4-FFF2-40B4-BE49-F238E27FC236}">
                <a16:creationId xmlns:a16="http://schemas.microsoft.com/office/drawing/2014/main" id="{A0A86ADC-81FB-FD73-FD8D-514643ED4808}"/>
              </a:ext>
            </a:extLst>
          </p:cNvPr>
          <p:cNvGrpSpPr>
            <a:grpSpLocks/>
          </p:cNvGrpSpPr>
          <p:nvPr/>
        </p:nvGrpSpPr>
        <p:grpSpPr>
          <a:xfrm>
            <a:off x="4695960" y="2337965"/>
            <a:ext cx="236295" cy="238692"/>
            <a:chOff x="4511040" y="1723156"/>
            <a:chExt cx="215334" cy="215334"/>
          </a:xfrm>
        </p:grpSpPr>
        <p:sp>
          <p:nvSpPr>
            <p:cNvPr id="3" name="Ellipse 88">
              <a:extLst>
                <a:ext uri="{FF2B5EF4-FFF2-40B4-BE49-F238E27FC236}">
                  <a16:creationId xmlns:a16="http://schemas.microsoft.com/office/drawing/2014/main" id="{CFC5904C-E670-3A8A-A2D6-C90F0DCC4EA7}"/>
                </a:ext>
              </a:extLst>
            </p:cNvPr>
            <p:cNvSpPr>
              <a:spLocks/>
            </p:cNvSpPr>
            <p:nvPr/>
          </p:nvSpPr>
          <p:spPr>
            <a:xfrm>
              <a:off x="4511040" y="1723156"/>
              <a:ext cx="215334" cy="215334"/>
            </a:xfrm>
            <a:prstGeom prst="ellipse">
              <a:avLst/>
            </a:prstGeom>
            <a:noFill/>
            <a:ln w="19050" cap="sq" cmpd="sng" algn="ctr">
              <a:solidFill>
                <a:schemeClr val="accent5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" name="Gerader Verbinder 90">
              <a:extLst>
                <a:ext uri="{FF2B5EF4-FFF2-40B4-BE49-F238E27FC236}">
                  <a16:creationId xmlns:a16="http://schemas.microsoft.com/office/drawing/2014/main" id="{61D374FB-C595-8AC5-195A-5FF450E075F4}"/>
                </a:ext>
              </a:extLst>
            </p:cNvPr>
            <p:cNvCxnSpPr>
              <a:cxnSpLocks/>
              <a:stCxn id="3" idx="1"/>
              <a:endCxn id="3" idx="5"/>
            </p:cNvCxnSpPr>
            <p:nvPr/>
          </p:nvCxnSpPr>
          <p:spPr>
            <a:xfrm>
              <a:off x="4542575" y="1754691"/>
              <a:ext cx="152264" cy="152264"/>
            </a:xfrm>
            <a:prstGeom prst="line">
              <a:avLst/>
            </a:prstGeom>
            <a:noFill/>
            <a:ln w="19050" cap="sq" cmpd="sng" algn="ctr">
              <a:solidFill>
                <a:schemeClr val="accent5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" name="Gerader Verbinder 91">
              <a:extLst>
                <a:ext uri="{FF2B5EF4-FFF2-40B4-BE49-F238E27FC236}">
                  <a16:creationId xmlns:a16="http://schemas.microsoft.com/office/drawing/2014/main" id="{2A190022-7B6B-089C-A17D-3FC3EE16FC4E}"/>
                </a:ext>
              </a:extLst>
            </p:cNvPr>
            <p:cNvCxnSpPr>
              <a:cxnSpLocks/>
              <a:stCxn id="3" idx="7"/>
              <a:endCxn id="3" idx="3"/>
            </p:cNvCxnSpPr>
            <p:nvPr/>
          </p:nvCxnSpPr>
          <p:spPr>
            <a:xfrm flipH="1">
              <a:off x="4542575" y="1754691"/>
              <a:ext cx="152264" cy="152264"/>
            </a:xfrm>
            <a:prstGeom prst="line">
              <a:avLst/>
            </a:prstGeom>
            <a:noFill/>
            <a:ln w="19050" cap="sq" cmpd="sng" algn="ctr">
              <a:solidFill>
                <a:schemeClr val="accent5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TextBox 10">
            <a:extLst>
              <a:ext uri="{FF2B5EF4-FFF2-40B4-BE49-F238E27FC236}">
                <a16:creationId xmlns:a16="http://schemas.microsoft.com/office/drawing/2014/main" id="{5428DBEC-E243-27BF-7C81-729E764DD564}"/>
              </a:ext>
            </a:extLst>
          </p:cNvPr>
          <p:cNvSpPr txBox="1">
            <a:spLocks/>
          </p:cNvSpPr>
          <p:nvPr/>
        </p:nvSpPr>
        <p:spPr>
          <a:xfrm>
            <a:off x="407988" y="1557339"/>
            <a:ext cx="1903265" cy="44963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Start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CB163432-CBD5-C87B-84BC-42946EFE4457}"/>
              </a:ext>
            </a:extLst>
          </p:cNvPr>
          <p:cNvSpPr txBox="1">
            <a:spLocks/>
          </p:cNvSpPr>
          <p:nvPr/>
        </p:nvSpPr>
        <p:spPr>
          <a:xfrm>
            <a:off x="5162624" y="5608262"/>
            <a:ext cx="1903265" cy="44963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End</a:t>
            </a: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5E623F2D-85D6-D285-FFDC-8A39D817E734}"/>
              </a:ext>
            </a:extLst>
          </p:cNvPr>
          <p:cNvSpPr txBox="1">
            <a:spLocks/>
          </p:cNvSpPr>
          <p:nvPr/>
        </p:nvSpPr>
        <p:spPr>
          <a:xfrm>
            <a:off x="407988" y="2907646"/>
            <a:ext cx="1903265" cy="449639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Scan Environment</a:t>
            </a: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63151AC8-7B63-2AC5-8BC1-6D11D30F0B35}"/>
              </a:ext>
            </a:extLst>
          </p:cNvPr>
          <p:cNvSpPr txBox="1">
            <a:spLocks/>
          </p:cNvSpPr>
          <p:nvPr/>
        </p:nvSpPr>
        <p:spPr>
          <a:xfrm>
            <a:off x="5162624" y="2907646"/>
            <a:ext cx="1903265" cy="449639"/>
          </a:xfrm>
          <a:prstGeom prst="diamond">
            <a:avLst/>
          </a:prstGeom>
          <a:solidFill>
            <a:schemeClr val="accent5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Finished route</a:t>
            </a:r>
          </a:p>
        </p:txBody>
      </p:sp>
      <p:sp>
        <p:nvSpPr>
          <p:cNvPr id="13" name="TextBox 18">
            <a:extLst>
              <a:ext uri="{FF2B5EF4-FFF2-40B4-BE49-F238E27FC236}">
                <a16:creationId xmlns:a16="http://schemas.microsoft.com/office/drawing/2014/main" id="{96C6C2F7-7F17-71C0-5F31-C2B28268FF08}"/>
              </a:ext>
            </a:extLst>
          </p:cNvPr>
          <p:cNvSpPr txBox="1">
            <a:spLocks/>
          </p:cNvSpPr>
          <p:nvPr/>
        </p:nvSpPr>
        <p:spPr>
          <a:xfrm>
            <a:off x="7539942" y="2907646"/>
            <a:ext cx="1903265" cy="449639"/>
          </a:xfrm>
          <a:prstGeom prst="diamond">
            <a:avLst/>
          </a:prstGeom>
          <a:solidFill>
            <a:schemeClr val="accent5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Battery low</a:t>
            </a:r>
          </a:p>
        </p:txBody>
      </p:sp>
      <p:sp>
        <p:nvSpPr>
          <p:cNvPr id="14" name="TextBox 20">
            <a:extLst>
              <a:ext uri="{FF2B5EF4-FFF2-40B4-BE49-F238E27FC236}">
                <a16:creationId xmlns:a16="http://schemas.microsoft.com/office/drawing/2014/main" id="{80A9D683-6CF6-6399-F88C-CBA93C9CB0CE}"/>
              </a:ext>
            </a:extLst>
          </p:cNvPr>
          <p:cNvSpPr txBox="1">
            <a:spLocks/>
          </p:cNvSpPr>
          <p:nvPr/>
        </p:nvSpPr>
        <p:spPr>
          <a:xfrm>
            <a:off x="9917260" y="2907646"/>
            <a:ext cx="1903265" cy="449639"/>
          </a:xfrm>
          <a:prstGeom prst="diamond">
            <a:avLst/>
          </a:prstGeom>
          <a:solidFill>
            <a:schemeClr val="accent5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Vacuum full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4E3E2887-273B-C9F3-FF1B-276652777225}"/>
              </a:ext>
            </a:extLst>
          </p:cNvPr>
          <p:cNvSpPr txBox="1">
            <a:spLocks/>
          </p:cNvSpPr>
          <p:nvPr/>
        </p:nvSpPr>
        <p:spPr>
          <a:xfrm>
            <a:off x="407988" y="3582800"/>
            <a:ext cx="1903265" cy="449639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Generate map</a:t>
            </a: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658773F7-60FF-6B0C-9917-5AB62563D4AA}"/>
              </a:ext>
            </a:extLst>
          </p:cNvPr>
          <p:cNvSpPr txBox="1">
            <a:spLocks/>
          </p:cNvSpPr>
          <p:nvPr/>
        </p:nvSpPr>
        <p:spPr>
          <a:xfrm>
            <a:off x="5162624" y="3582800"/>
            <a:ext cx="1903265" cy="449639"/>
          </a:xfrm>
          <a:prstGeom prst="parallelogram">
            <a:avLst/>
          </a:prstGeom>
          <a:solidFill>
            <a:schemeClr val="accent6"/>
          </a:solidFill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Vacuum off</a:t>
            </a:r>
          </a:p>
        </p:txBody>
      </p:sp>
      <p:sp>
        <p:nvSpPr>
          <p:cNvPr id="17" name="TextBox 27">
            <a:extLst>
              <a:ext uri="{FF2B5EF4-FFF2-40B4-BE49-F238E27FC236}">
                <a16:creationId xmlns:a16="http://schemas.microsoft.com/office/drawing/2014/main" id="{B716766D-24AA-1DD3-741D-68EF7B19DAD6}"/>
              </a:ext>
            </a:extLst>
          </p:cNvPr>
          <p:cNvSpPr txBox="1">
            <a:spLocks/>
          </p:cNvSpPr>
          <p:nvPr/>
        </p:nvSpPr>
        <p:spPr>
          <a:xfrm>
            <a:off x="9917260" y="3582800"/>
            <a:ext cx="1903265" cy="449639"/>
          </a:xfrm>
          <a:prstGeom prst="parallelogram">
            <a:avLst/>
          </a:prstGeom>
          <a:solidFill>
            <a:schemeClr val="accent6"/>
          </a:solidFill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Vacuum off</a:t>
            </a:r>
          </a:p>
        </p:txBody>
      </p:sp>
      <p:sp>
        <p:nvSpPr>
          <p:cNvPr id="18" name="TextBox 29">
            <a:extLst>
              <a:ext uri="{FF2B5EF4-FFF2-40B4-BE49-F238E27FC236}">
                <a16:creationId xmlns:a16="http://schemas.microsoft.com/office/drawing/2014/main" id="{7F399165-A7C6-E7FA-3E9E-4969DFD792CB}"/>
              </a:ext>
            </a:extLst>
          </p:cNvPr>
          <p:cNvSpPr txBox="1">
            <a:spLocks/>
          </p:cNvSpPr>
          <p:nvPr/>
        </p:nvSpPr>
        <p:spPr>
          <a:xfrm>
            <a:off x="407988" y="4257954"/>
            <a:ext cx="1903265" cy="449639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Plan route</a:t>
            </a:r>
          </a:p>
        </p:txBody>
      </p:sp>
      <p:sp>
        <p:nvSpPr>
          <p:cNvPr id="19" name="TextBox 31">
            <a:extLst>
              <a:ext uri="{FF2B5EF4-FFF2-40B4-BE49-F238E27FC236}">
                <a16:creationId xmlns:a16="http://schemas.microsoft.com/office/drawing/2014/main" id="{D54AD976-8B6D-5038-B1F4-5A9A29E4E629}"/>
              </a:ext>
            </a:extLst>
          </p:cNvPr>
          <p:cNvSpPr txBox="1">
            <a:spLocks/>
          </p:cNvSpPr>
          <p:nvPr/>
        </p:nvSpPr>
        <p:spPr>
          <a:xfrm>
            <a:off x="2785306" y="4257954"/>
            <a:ext cx="1903265" cy="449639"/>
          </a:xfrm>
          <a:prstGeom prst="hexagon">
            <a:avLst/>
          </a:prstGeom>
          <a:solidFill>
            <a:schemeClr val="bg2"/>
          </a:solidFill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Route</a:t>
            </a:r>
          </a:p>
        </p:txBody>
      </p:sp>
      <p:sp>
        <p:nvSpPr>
          <p:cNvPr id="20" name="TextBox 33">
            <a:extLst>
              <a:ext uri="{FF2B5EF4-FFF2-40B4-BE49-F238E27FC236}">
                <a16:creationId xmlns:a16="http://schemas.microsoft.com/office/drawing/2014/main" id="{1A90290C-6185-F1D3-7609-90F7BA776A33}"/>
              </a:ext>
            </a:extLst>
          </p:cNvPr>
          <p:cNvSpPr txBox="1">
            <a:spLocks/>
          </p:cNvSpPr>
          <p:nvPr/>
        </p:nvSpPr>
        <p:spPr>
          <a:xfrm>
            <a:off x="5162624" y="4257954"/>
            <a:ext cx="1903265" cy="449639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Return power dock</a:t>
            </a:r>
          </a:p>
        </p:txBody>
      </p:sp>
      <p:sp>
        <p:nvSpPr>
          <p:cNvPr id="21" name="TextBox 35">
            <a:extLst>
              <a:ext uri="{FF2B5EF4-FFF2-40B4-BE49-F238E27FC236}">
                <a16:creationId xmlns:a16="http://schemas.microsoft.com/office/drawing/2014/main" id="{91410677-FF5E-5FE6-220C-1DCBAC21ABD3}"/>
              </a:ext>
            </a:extLst>
          </p:cNvPr>
          <p:cNvSpPr txBox="1">
            <a:spLocks/>
          </p:cNvSpPr>
          <p:nvPr/>
        </p:nvSpPr>
        <p:spPr>
          <a:xfrm>
            <a:off x="9917260" y="4257954"/>
            <a:ext cx="1903265" cy="449639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Stop moving</a:t>
            </a:r>
          </a:p>
        </p:txBody>
      </p:sp>
      <p:sp>
        <p:nvSpPr>
          <p:cNvPr id="22" name="TextBox 37">
            <a:extLst>
              <a:ext uri="{FF2B5EF4-FFF2-40B4-BE49-F238E27FC236}">
                <a16:creationId xmlns:a16="http://schemas.microsoft.com/office/drawing/2014/main" id="{BC6CC20C-116A-9198-CD46-9435EBB00DD1}"/>
              </a:ext>
            </a:extLst>
          </p:cNvPr>
          <p:cNvSpPr txBox="1">
            <a:spLocks/>
          </p:cNvSpPr>
          <p:nvPr/>
        </p:nvSpPr>
        <p:spPr>
          <a:xfrm>
            <a:off x="407988" y="4933108"/>
            <a:ext cx="1903265" cy="449639"/>
          </a:xfrm>
          <a:prstGeom prst="parallelogram">
            <a:avLst/>
          </a:prstGeom>
          <a:solidFill>
            <a:schemeClr val="accent6"/>
          </a:solidFill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Vacuum on</a:t>
            </a:r>
          </a:p>
        </p:txBody>
      </p:sp>
      <p:sp>
        <p:nvSpPr>
          <p:cNvPr id="23" name="TextBox 39">
            <a:extLst>
              <a:ext uri="{FF2B5EF4-FFF2-40B4-BE49-F238E27FC236}">
                <a16:creationId xmlns:a16="http://schemas.microsoft.com/office/drawing/2014/main" id="{15FFD0EE-47E0-8AAE-0748-12A4D07BF85E}"/>
              </a:ext>
            </a:extLst>
          </p:cNvPr>
          <p:cNvSpPr txBox="1">
            <a:spLocks/>
          </p:cNvSpPr>
          <p:nvPr/>
        </p:nvSpPr>
        <p:spPr>
          <a:xfrm>
            <a:off x="5162624" y="4933108"/>
            <a:ext cx="1903265" cy="449639"/>
          </a:xfrm>
          <a:prstGeom prst="parallelogram">
            <a:avLst/>
          </a:prstGeom>
          <a:solidFill>
            <a:schemeClr val="accent6"/>
          </a:solidFill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Power off</a:t>
            </a:r>
          </a:p>
        </p:txBody>
      </p:sp>
      <p:sp>
        <p:nvSpPr>
          <p:cNvPr id="24" name="TextBox 41">
            <a:extLst>
              <a:ext uri="{FF2B5EF4-FFF2-40B4-BE49-F238E27FC236}">
                <a16:creationId xmlns:a16="http://schemas.microsoft.com/office/drawing/2014/main" id="{4B146893-0EB2-4D62-EF95-D7CC8BDD2BB8}"/>
              </a:ext>
            </a:extLst>
          </p:cNvPr>
          <p:cNvSpPr txBox="1">
            <a:spLocks/>
          </p:cNvSpPr>
          <p:nvPr/>
        </p:nvSpPr>
        <p:spPr>
          <a:xfrm>
            <a:off x="9917260" y="4933108"/>
            <a:ext cx="1903265" cy="449639"/>
          </a:xfrm>
          <a:prstGeom prst="parallelogram">
            <a:avLst/>
          </a:prstGeom>
          <a:solidFill>
            <a:schemeClr val="accent6"/>
          </a:solidFill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Error indicator on</a:t>
            </a:r>
          </a:p>
        </p:txBody>
      </p:sp>
      <p:sp>
        <p:nvSpPr>
          <p:cNvPr id="25" name="TextBox 43">
            <a:extLst>
              <a:ext uri="{FF2B5EF4-FFF2-40B4-BE49-F238E27FC236}">
                <a16:creationId xmlns:a16="http://schemas.microsoft.com/office/drawing/2014/main" id="{C5DB3520-B859-8C6F-A56B-CC13A7C34BFA}"/>
              </a:ext>
            </a:extLst>
          </p:cNvPr>
          <p:cNvSpPr txBox="1">
            <a:spLocks/>
          </p:cNvSpPr>
          <p:nvPr/>
        </p:nvSpPr>
        <p:spPr>
          <a:xfrm>
            <a:off x="407988" y="2232492"/>
            <a:ext cx="1903265" cy="449639"/>
          </a:xfrm>
          <a:prstGeom prst="parallelogram">
            <a:avLst/>
          </a:prstGeom>
          <a:solidFill>
            <a:schemeClr val="accent6"/>
          </a:solidFill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Power on</a:t>
            </a:r>
          </a:p>
        </p:txBody>
      </p:sp>
      <p:sp>
        <p:nvSpPr>
          <p:cNvPr id="26" name="TextBox 45">
            <a:extLst>
              <a:ext uri="{FF2B5EF4-FFF2-40B4-BE49-F238E27FC236}">
                <a16:creationId xmlns:a16="http://schemas.microsoft.com/office/drawing/2014/main" id="{470A1E1A-0993-BECF-293D-9AF5C45B34FD}"/>
              </a:ext>
            </a:extLst>
          </p:cNvPr>
          <p:cNvSpPr txBox="1">
            <a:spLocks/>
          </p:cNvSpPr>
          <p:nvPr/>
        </p:nvSpPr>
        <p:spPr>
          <a:xfrm>
            <a:off x="5162624" y="2232492"/>
            <a:ext cx="1903265" cy="449639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Follow route</a:t>
            </a:r>
          </a:p>
        </p:txBody>
      </p:sp>
      <p:cxnSp>
        <p:nvCxnSpPr>
          <p:cNvPr id="27" name="Straight Arrow Connector 47">
            <a:extLst>
              <a:ext uri="{FF2B5EF4-FFF2-40B4-BE49-F238E27FC236}">
                <a16:creationId xmlns:a16="http://schemas.microsoft.com/office/drawing/2014/main" id="{26B077AC-6309-23FE-F437-1D3911287852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1359621" y="2006978"/>
            <a:ext cx="0" cy="225515"/>
          </a:xfrm>
          <a:prstGeom prst="straightConnector1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Straight Arrow Connector 48">
            <a:extLst>
              <a:ext uri="{FF2B5EF4-FFF2-40B4-BE49-F238E27FC236}">
                <a16:creationId xmlns:a16="http://schemas.microsoft.com/office/drawing/2014/main" id="{22C48FA2-0E53-0C28-301F-AA462F569B81}"/>
              </a:ext>
            </a:extLst>
          </p:cNvPr>
          <p:cNvCxnSpPr>
            <a:cxnSpLocks/>
            <a:stCxn id="25" idx="4"/>
            <a:endCxn id="11" idx="0"/>
          </p:cNvCxnSpPr>
          <p:nvPr/>
        </p:nvCxnSpPr>
        <p:spPr>
          <a:xfrm>
            <a:off x="1359621" y="2682131"/>
            <a:ext cx="0" cy="225515"/>
          </a:xfrm>
          <a:prstGeom prst="straightConnector1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9" name="Straight Arrow Connector 49">
            <a:extLst>
              <a:ext uri="{FF2B5EF4-FFF2-40B4-BE49-F238E27FC236}">
                <a16:creationId xmlns:a16="http://schemas.microsoft.com/office/drawing/2014/main" id="{7A651D69-D559-57D6-FF10-17E30F9E07B1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1359621" y="3357284"/>
            <a:ext cx="0" cy="225515"/>
          </a:xfrm>
          <a:prstGeom prst="straightConnector1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0" name="Straight Arrow Connector 50">
            <a:extLst>
              <a:ext uri="{FF2B5EF4-FFF2-40B4-BE49-F238E27FC236}">
                <a16:creationId xmlns:a16="http://schemas.microsoft.com/office/drawing/2014/main" id="{3AAB89A5-376D-E734-DC56-4B32595299E4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1359621" y="4032439"/>
            <a:ext cx="0" cy="225515"/>
          </a:xfrm>
          <a:prstGeom prst="straightConnector1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1" name="Straight Arrow Connector 51">
            <a:extLst>
              <a:ext uri="{FF2B5EF4-FFF2-40B4-BE49-F238E27FC236}">
                <a16:creationId xmlns:a16="http://schemas.microsoft.com/office/drawing/2014/main" id="{59088991-6B7E-EF43-13CB-1CD24791C304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1359621" y="4707593"/>
            <a:ext cx="0" cy="225515"/>
          </a:xfrm>
          <a:prstGeom prst="straightConnector1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2" name="Elbow Connector 160">
            <a:extLst>
              <a:ext uri="{FF2B5EF4-FFF2-40B4-BE49-F238E27FC236}">
                <a16:creationId xmlns:a16="http://schemas.microsoft.com/office/drawing/2014/main" id="{0E4B9B8C-439C-4CB1-75AA-1149A1B38E37}"/>
              </a:ext>
            </a:extLst>
          </p:cNvPr>
          <p:cNvCxnSpPr>
            <a:cxnSpLocks/>
            <a:stCxn id="22" idx="2"/>
            <a:endCxn id="3" idx="4"/>
          </p:cNvCxnSpPr>
          <p:nvPr/>
        </p:nvCxnSpPr>
        <p:spPr>
          <a:xfrm flipV="1">
            <a:off x="2255048" y="2576657"/>
            <a:ext cx="2559060" cy="2581271"/>
          </a:xfrm>
          <a:prstGeom prst="bentConnector2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3" name="Straight Arrow Connector 53">
            <a:extLst>
              <a:ext uri="{FF2B5EF4-FFF2-40B4-BE49-F238E27FC236}">
                <a16:creationId xmlns:a16="http://schemas.microsoft.com/office/drawing/2014/main" id="{20731866-58C9-5E98-BE20-257641A70680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311253" y="4482774"/>
            <a:ext cx="474053" cy="1"/>
          </a:xfrm>
          <a:prstGeom prst="straightConnector1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4" name="Elbow Connector 167">
            <a:extLst>
              <a:ext uri="{FF2B5EF4-FFF2-40B4-BE49-F238E27FC236}">
                <a16:creationId xmlns:a16="http://schemas.microsoft.com/office/drawing/2014/main" id="{8CE0534C-08C1-99B9-9BF0-FC6E64BC56F4}"/>
              </a:ext>
            </a:extLst>
          </p:cNvPr>
          <p:cNvCxnSpPr>
            <a:cxnSpLocks/>
            <a:endCxn id="3" idx="2"/>
          </p:cNvCxnSpPr>
          <p:nvPr/>
        </p:nvCxnSpPr>
        <p:spPr>
          <a:xfrm rot="5400000" flipH="1" flipV="1">
            <a:off x="3282731" y="2800027"/>
            <a:ext cx="1755945" cy="1070514"/>
          </a:xfrm>
          <a:prstGeom prst="bentConnector2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Arrow Connector 56">
            <a:extLst>
              <a:ext uri="{FF2B5EF4-FFF2-40B4-BE49-F238E27FC236}">
                <a16:creationId xmlns:a16="http://schemas.microsoft.com/office/drawing/2014/main" id="{D1E68FAE-1869-5CC4-1713-A336DBFAF1BB}"/>
              </a:ext>
            </a:extLst>
          </p:cNvPr>
          <p:cNvCxnSpPr>
            <a:cxnSpLocks/>
            <a:stCxn id="26" idx="2"/>
            <a:endCxn id="12" idx="0"/>
          </p:cNvCxnSpPr>
          <p:nvPr/>
        </p:nvCxnSpPr>
        <p:spPr>
          <a:xfrm>
            <a:off x="6114257" y="2682131"/>
            <a:ext cx="0" cy="225515"/>
          </a:xfrm>
          <a:prstGeom prst="straightConnector1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Straight Arrow Connector 57">
            <a:extLst>
              <a:ext uri="{FF2B5EF4-FFF2-40B4-BE49-F238E27FC236}">
                <a16:creationId xmlns:a16="http://schemas.microsoft.com/office/drawing/2014/main" id="{BFD009CB-3C06-7D14-9A8A-F964FC61F81E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6114257" y="3357284"/>
            <a:ext cx="0" cy="225515"/>
          </a:xfrm>
          <a:prstGeom prst="straightConnector1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7" name="Straight Arrow Connector 58">
            <a:extLst>
              <a:ext uri="{FF2B5EF4-FFF2-40B4-BE49-F238E27FC236}">
                <a16:creationId xmlns:a16="http://schemas.microsoft.com/office/drawing/2014/main" id="{4CEDEF26-F60D-6C26-CD87-78369772E8BF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>
            <a:off x="6114257" y="4032439"/>
            <a:ext cx="0" cy="225515"/>
          </a:xfrm>
          <a:prstGeom prst="straightConnector1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8" name="Straight Arrow Connector 59">
            <a:extLst>
              <a:ext uri="{FF2B5EF4-FFF2-40B4-BE49-F238E27FC236}">
                <a16:creationId xmlns:a16="http://schemas.microsoft.com/office/drawing/2014/main" id="{61F0C01B-C274-B13B-99C0-ED07C804EFD6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6114257" y="4707593"/>
            <a:ext cx="0" cy="225515"/>
          </a:xfrm>
          <a:prstGeom prst="straightConnector1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9" name="Straight Arrow Connector 60">
            <a:extLst>
              <a:ext uri="{FF2B5EF4-FFF2-40B4-BE49-F238E27FC236}">
                <a16:creationId xmlns:a16="http://schemas.microsoft.com/office/drawing/2014/main" id="{D8352672-A09C-4C33-2202-678C0EAB217E}"/>
              </a:ext>
            </a:extLst>
          </p:cNvPr>
          <p:cNvCxnSpPr>
            <a:cxnSpLocks/>
            <a:stCxn id="23" idx="4"/>
            <a:endCxn id="9" idx="0"/>
          </p:cNvCxnSpPr>
          <p:nvPr/>
        </p:nvCxnSpPr>
        <p:spPr>
          <a:xfrm>
            <a:off x="6114257" y="5382747"/>
            <a:ext cx="0" cy="225516"/>
          </a:xfrm>
          <a:prstGeom prst="straightConnector1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0" name="Straight Arrow Connector 61">
            <a:extLst>
              <a:ext uri="{FF2B5EF4-FFF2-40B4-BE49-F238E27FC236}">
                <a16:creationId xmlns:a16="http://schemas.microsoft.com/office/drawing/2014/main" id="{A7C7825C-CDD8-5458-2E88-9AE36AAA672A}"/>
              </a:ext>
            </a:extLst>
          </p:cNvPr>
          <p:cNvCxnSpPr>
            <a:cxnSpLocks/>
          </p:cNvCxnSpPr>
          <p:nvPr/>
        </p:nvCxnSpPr>
        <p:spPr>
          <a:xfrm>
            <a:off x="7065889" y="3132466"/>
            <a:ext cx="474053" cy="0"/>
          </a:xfrm>
          <a:prstGeom prst="straightConnector1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1" name="Straight Arrow Connector 62">
            <a:extLst>
              <a:ext uri="{FF2B5EF4-FFF2-40B4-BE49-F238E27FC236}">
                <a16:creationId xmlns:a16="http://schemas.microsoft.com/office/drawing/2014/main" id="{67C850D6-444D-3664-B5DD-F1CE122EEDF6}"/>
              </a:ext>
            </a:extLst>
          </p:cNvPr>
          <p:cNvCxnSpPr>
            <a:cxnSpLocks/>
          </p:cNvCxnSpPr>
          <p:nvPr/>
        </p:nvCxnSpPr>
        <p:spPr>
          <a:xfrm>
            <a:off x="9443207" y="3132466"/>
            <a:ext cx="474053" cy="0"/>
          </a:xfrm>
          <a:prstGeom prst="straightConnector1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2" name="Straight Arrow Connector 63">
            <a:extLst>
              <a:ext uri="{FF2B5EF4-FFF2-40B4-BE49-F238E27FC236}">
                <a16:creationId xmlns:a16="http://schemas.microsoft.com/office/drawing/2014/main" id="{DDD9B556-4AEF-4A3D-1F68-D352066D3600}"/>
              </a:ext>
            </a:extLst>
          </p:cNvPr>
          <p:cNvCxnSpPr>
            <a:cxnSpLocks/>
          </p:cNvCxnSpPr>
          <p:nvPr/>
        </p:nvCxnSpPr>
        <p:spPr>
          <a:xfrm>
            <a:off x="10868893" y="3357284"/>
            <a:ext cx="0" cy="225515"/>
          </a:xfrm>
          <a:prstGeom prst="straightConnector1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3" name="Straight Arrow Connector 64">
            <a:extLst>
              <a:ext uri="{FF2B5EF4-FFF2-40B4-BE49-F238E27FC236}">
                <a16:creationId xmlns:a16="http://schemas.microsoft.com/office/drawing/2014/main" id="{C3D750C1-3811-F1CA-3E7E-CEA52C173CAB}"/>
              </a:ext>
            </a:extLst>
          </p:cNvPr>
          <p:cNvCxnSpPr>
            <a:cxnSpLocks/>
            <a:stCxn id="17" idx="4"/>
            <a:endCxn id="21" idx="0"/>
          </p:cNvCxnSpPr>
          <p:nvPr/>
        </p:nvCxnSpPr>
        <p:spPr>
          <a:xfrm>
            <a:off x="10868893" y="4032439"/>
            <a:ext cx="0" cy="225515"/>
          </a:xfrm>
          <a:prstGeom prst="straightConnector1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5" name="Straight Arrow Connector 65">
            <a:extLst>
              <a:ext uri="{FF2B5EF4-FFF2-40B4-BE49-F238E27FC236}">
                <a16:creationId xmlns:a16="http://schemas.microsoft.com/office/drawing/2014/main" id="{C96FCDE3-4335-C122-68A3-E69FEE457A9C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10868893" y="4707593"/>
            <a:ext cx="0" cy="225515"/>
          </a:xfrm>
          <a:prstGeom prst="straightConnector1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" name="Straight Arrow Connector 66">
            <a:extLst>
              <a:ext uri="{FF2B5EF4-FFF2-40B4-BE49-F238E27FC236}">
                <a16:creationId xmlns:a16="http://schemas.microsoft.com/office/drawing/2014/main" id="{936748BD-AA7D-5886-92F7-A0095431AC90}"/>
              </a:ext>
            </a:extLst>
          </p:cNvPr>
          <p:cNvCxnSpPr>
            <a:cxnSpLocks/>
            <a:stCxn id="24" idx="5"/>
            <a:endCxn id="23" idx="2"/>
          </p:cNvCxnSpPr>
          <p:nvPr/>
        </p:nvCxnSpPr>
        <p:spPr>
          <a:xfrm flipH="1">
            <a:off x="7006816" y="5157928"/>
            <a:ext cx="2969517" cy="0"/>
          </a:xfrm>
          <a:prstGeom prst="straightConnector1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7" name="Elbow Connector 195">
            <a:extLst>
              <a:ext uri="{FF2B5EF4-FFF2-40B4-BE49-F238E27FC236}">
                <a16:creationId xmlns:a16="http://schemas.microsoft.com/office/drawing/2014/main" id="{C84F2496-7925-2739-39C5-6E7F08BA1C40}"/>
              </a:ext>
            </a:extLst>
          </p:cNvPr>
          <p:cNvCxnSpPr>
            <a:cxnSpLocks/>
            <a:stCxn id="13" idx="2"/>
            <a:endCxn id="16" idx="2"/>
          </p:cNvCxnSpPr>
          <p:nvPr/>
        </p:nvCxnSpPr>
        <p:spPr>
          <a:xfrm rot="5400000">
            <a:off x="7524027" y="2840073"/>
            <a:ext cx="450335" cy="1484759"/>
          </a:xfrm>
          <a:prstGeom prst="bentConnector2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Elbow Connector 197">
            <a:extLst>
              <a:ext uri="{FF2B5EF4-FFF2-40B4-BE49-F238E27FC236}">
                <a16:creationId xmlns:a16="http://schemas.microsoft.com/office/drawing/2014/main" id="{31E15DBC-5369-A811-CE4D-D995278B2282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42224" y="780978"/>
            <a:ext cx="450334" cy="3803004"/>
          </a:xfrm>
          <a:prstGeom prst="bentConnector2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9" name="Subtitle 2">
            <a:extLst>
              <a:ext uri="{FF2B5EF4-FFF2-40B4-BE49-F238E27FC236}">
                <a16:creationId xmlns:a16="http://schemas.microsoft.com/office/drawing/2014/main" id="{0B59FBCE-E5C9-D841-0E44-50C9B0CAD2FB}"/>
              </a:ext>
            </a:extLst>
          </p:cNvPr>
          <p:cNvSpPr txBox="1">
            <a:spLocks/>
          </p:cNvSpPr>
          <p:nvPr/>
        </p:nvSpPr>
        <p:spPr>
          <a:xfrm>
            <a:off x="7176264" y="2898098"/>
            <a:ext cx="253302" cy="19280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0684CACB-2E76-19D1-DC49-9941E30FFB9A}"/>
              </a:ext>
            </a:extLst>
          </p:cNvPr>
          <p:cNvSpPr txBox="1">
            <a:spLocks/>
          </p:cNvSpPr>
          <p:nvPr/>
        </p:nvSpPr>
        <p:spPr>
          <a:xfrm>
            <a:off x="9553582" y="2898098"/>
            <a:ext cx="253302" cy="19280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809D63F5-A777-35DD-6A38-08099AFAD2E4}"/>
              </a:ext>
            </a:extLst>
          </p:cNvPr>
          <p:cNvSpPr txBox="1">
            <a:spLocks/>
          </p:cNvSpPr>
          <p:nvPr/>
        </p:nvSpPr>
        <p:spPr>
          <a:xfrm>
            <a:off x="10615590" y="2209940"/>
            <a:ext cx="253302" cy="19280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Poppins" pitchFamily="2" charset="77"/>
              </a:rPr>
              <a:t>NO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CFA27E8-599B-63F8-C692-F4DD7F162059}"/>
              </a:ext>
            </a:extLst>
          </p:cNvPr>
          <p:cNvSpPr txBox="1">
            <a:spLocks/>
          </p:cNvSpPr>
          <p:nvPr/>
        </p:nvSpPr>
        <p:spPr>
          <a:xfrm>
            <a:off x="10988214" y="3347123"/>
            <a:ext cx="337737" cy="19280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1002010F-8094-03D9-59F0-173D66F81F06}"/>
              </a:ext>
            </a:extLst>
          </p:cNvPr>
          <p:cNvSpPr txBox="1">
            <a:spLocks/>
          </p:cNvSpPr>
          <p:nvPr/>
        </p:nvSpPr>
        <p:spPr>
          <a:xfrm>
            <a:off x="8591277" y="3347123"/>
            <a:ext cx="337737" cy="19280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FED82507-544E-AE1D-2E8C-DEEA11FE1C79}"/>
              </a:ext>
            </a:extLst>
          </p:cNvPr>
          <p:cNvSpPr txBox="1">
            <a:spLocks/>
          </p:cNvSpPr>
          <p:nvPr/>
        </p:nvSpPr>
        <p:spPr>
          <a:xfrm>
            <a:off x="6230755" y="3347123"/>
            <a:ext cx="337737" cy="19280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Poppins" pitchFamily="2" charset="77"/>
              </a:rPr>
              <a:t>YES</a:t>
            </a:r>
          </a:p>
        </p:txBody>
      </p:sp>
      <p:cxnSp>
        <p:nvCxnSpPr>
          <p:cNvPr id="55" name="Straight Arrow Connector 48">
            <a:extLst>
              <a:ext uri="{FF2B5EF4-FFF2-40B4-BE49-F238E27FC236}">
                <a16:creationId xmlns:a16="http://schemas.microsoft.com/office/drawing/2014/main" id="{F02F4CB9-A817-B539-4EAB-D371B7150658}"/>
              </a:ext>
            </a:extLst>
          </p:cNvPr>
          <p:cNvCxnSpPr>
            <a:cxnSpLocks/>
            <a:stCxn id="3" idx="6"/>
            <a:endCxn id="26" idx="1"/>
          </p:cNvCxnSpPr>
          <p:nvPr/>
        </p:nvCxnSpPr>
        <p:spPr>
          <a:xfrm>
            <a:off x="4932255" y="2457311"/>
            <a:ext cx="230369" cy="1"/>
          </a:xfrm>
          <a:prstGeom prst="straightConnector1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4" name="Text Placeholder 15">
            <a:extLst>
              <a:ext uri="{FF2B5EF4-FFF2-40B4-BE49-F238E27FC236}">
                <a16:creationId xmlns:a16="http://schemas.microsoft.com/office/drawing/2014/main" id="{BDAF6561-8EE0-1B71-394B-394B7FF461FB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65938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</a:t>
            </a:r>
            <a:r>
              <a:rPr lang="en-US" sz="1000">
                <a:solidFill>
                  <a:schemeClr val="tx2"/>
                </a:solidFill>
              </a:rPr>
              <a:t> trees, process, processes, decision</a:t>
            </a:r>
          </a:p>
        </p:txBody>
      </p:sp>
    </p:spTree>
    <p:extLst>
      <p:ext uri="{BB962C8B-B14F-4D97-AF65-F5344CB8AC3E}">
        <p14:creationId xmlns:p14="http://schemas.microsoft.com/office/powerpoint/2010/main" val="40863830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