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3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42.xml" ContentType="application/vnd.openxmlformats-officedocument.presentationml.tags+xml"/>
  <Override PartName="/ppt/notesSlides/notesSlide3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69" r:id="rId3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34.xml" Id="rId37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34.xml.rels>&#65279;<?xml version="1.0" encoding="utf-8"?><Relationships xmlns="http://schemas.openxmlformats.org/package/2006/relationships"><Relationship Type="http://schemas.openxmlformats.org/officeDocument/2006/relationships/slide" Target="/ppt/slides/slide34.xml" Id="rId2" /><Relationship Type="http://schemas.openxmlformats.org/officeDocument/2006/relationships/notesMaster" Target="/ppt/notesMasters/notesMaster1.xml" Id="rId1" /></Relationship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3666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42.xml" Id="rId2" /><Relationship Type="http://schemas.openxmlformats.org/officeDocument/2006/relationships/vmlDrawing" Target="/ppt/drawings/vmlDrawing38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38.bin" Id="rId5" /><Relationship Type="http://schemas.openxmlformats.org/officeDocument/2006/relationships/notesSlide" Target="/ppt/notesSlides/notesSlide34.xml" Id="rId4" /></Relationships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4426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itle 24">
            <a:extLst>
              <a:ext uri="{FF2B5EF4-FFF2-40B4-BE49-F238E27FC236}">
                <a16:creationId xmlns:a16="http://schemas.microsoft.com/office/drawing/2014/main" id="{2E3D90C1-B242-4B39-5DC8-A1BCA110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Pyramid with four layers</a:t>
            </a:r>
          </a:p>
        </p:txBody>
      </p:sp>
      <p:sp>
        <p:nvSpPr>
          <p:cNvPr id="2" name="MIO_OBJECT1">
            <a:extLst>
              <a:ext uri="{FF2B5EF4-FFF2-40B4-BE49-F238E27FC236}">
                <a16:creationId xmlns:a16="http://schemas.microsoft.com/office/drawing/2014/main" id="{3D85CCE0-B91E-84A9-83A1-F2C51B9E88E7}"/>
              </a:ext>
            </a:extLst>
          </p:cNvPr>
          <p:cNvSpPr>
            <a:spLocks/>
          </p:cNvSpPr>
          <p:nvPr/>
        </p:nvSpPr>
        <p:spPr>
          <a:xfrm>
            <a:off x="2064012" y="4844390"/>
            <a:ext cx="4992783" cy="987307"/>
          </a:xfrm>
          <a:prstGeom prst="trapezoid">
            <a:avLst>
              <a:gd name="adj" fmla="val 610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sym typeface="+mn-lt"/>
              </a:rPr>
              <a:t>04</a:t>
            </a:r>
          </a:p>
        </p:txBody>
      </p:sp>
      <p:sp>
        <p:nvSpPr>
          <p:cNvPr id="3" name="MIO_OBJECT1">
            <a:extLst>
              <a:ext uri="{FF2B5EF4-FFF2-40B4-BE49-F238E27FC236}">
                <a16:creationId xmlns:a16="http://schemas.microsoft.com/office/drawing/2014/main" id="{C6BA536A-7D70-7758-AA22-4429C0B28AC0}"/>
              </a:ext>
            </a:extLst>
          </p:cNvPr>
          <p:cNvSpPr>
            <a:spLocks/>
          </p:cNvSpPr>
          <p:nvPr/>
        </p:nvSpPr>
        <p:spPr>
          <a:xfrm>
            <a:off x="2698928" y="3779046"/>
            <a:ext cx="3722950" cy="987307"/>
          </a:xfrm>
          <a:prstGeom prst="trapezoid">
            <a:avLst>
              <a:gd name="adj" fmla="val 615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sym typeface="+mn-lt"/>
              </a:rPr>
              <a:t>03</a:t>
            </a:r>
          </a:p>
        </p:txBody>
      </p:sp>
      <p:sp>
        <p:nvSpPr>
          <p:cNvPr id="4" name="MIO_OBJECT2">
            <a:extLst>
              <a:ext uri="{FF2B5EF4-FFF2-40B4-BE49-F238E27FC236}">
                <a16:creationId xmlns:a16="http://schemas.microsoft.com/office/drawing/2014/main" id="{867E4CBF-535A-2BB6-9F89-4E720DC36418}"/>
              </a:ext>
            </a:extLst>
          </p:cNvPr>
          <p:cNvSpPr>
            <a:spLocks/>
          </p:cNvSpPr>
          <p:nvPr/>
        </p:nvSpPr>
        <p:spPr>
          <a:xfrm>
            <a:off x="3344274" y="2713703"/>
            <a:ext cx="2432258" cy="987307"/>
          </a:xfrm>
          <a:prstGeom prst="trapezoid">
            <a:avLst>
              <a:gd name="adj" fmla="val 5908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sym typeface="+mn-lt"/>
              </a:rPr>
              <a:t>02</a:t>
            </a:r>
          </a:p>
        </p:txBody>
      </p:sp>
      <p:sp>
        <p:nvSpPr>
          <p:cNvPr id="6" name="MIO_OBJECT5">
            <a:extLst>
              <a:ext uri="{FF2B5EF4-FFF2-40B4-BE49-F238E27FC236}">
                <a16:creationId xmlns:a16="http://schemas.microsoft.com/office/drawing/2014/main" id="{01007695-E05D-9E86-211F-B19E7295C8F1}"/>
              </a:ext>
            </a:extLst>
          </p:cNvPr>
          <p:cNvSpPr>
            <a:spLocks/>
          </p:cNvSpPr>
          <p:nvPr/>
        </p:nvSpPr>
        <p:spPr>
          <a:xfrm>
            <a:off x="3965764" y="1648360"/>
            <a:ext cx="1189278" cy="98730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sym typeface="+mn-lt"/>
              </a:rPr>
              <a:t>01</a:t>
            </a:r>
          </a:p>
        </p:txBody>
      </p:sp>
      <p:cxnSp>
        <p:nvCxnSpPr>
          <p:cNvPr id="7" name="MIO_LINE2">
            <a:extLst>
              <a:ext uri="{FF2B5EF4-FFF2-40B4-BE49-F238E27FC236}">
                <a16:creationId xmlns:a16="http://schemas.microsoft.com/office/drawing/2014/main" id="{8527EFF9-FFE8-A27E-9777-2C708539720D}"/>
              </a:ext>
            </a:extLst>
          </p:cNvPr>
          <p:cNvCxnSpPr>
            <a:cxnSpLocks noChangeAspect="1"/>
          </p:cNvCxnSpPr>
          <p:nvPr/>
        </p:nvCxnSpPr>
        <p:spPr>
          <a:xfrm>
            <a:off x="6182932" y="3740029"/>
            <a:ext cx="5626481" cy="0"/>
          </a:xfrm>
          <a:prstGeom prst="line">
            <a:avLst/>
          </a:prstGeom>
          <a:ln w="63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MIO_LINE5">
            <a:extLst>
              <a:ext uri="{FF2B5EF4-FFF2-40B4-BE49-F238E27FC236}">
                <a16:creationId xmlns:a16="http://schemas.microsoft.com/office/drawing/2014/main" id="{2F902A9D-D6BB-48EE-D9CD-3D23452BA993}"/>
              </a:ext>
            </a:extLst>
          </p:cNvPr>
          <p:cNvCxnSpPr>
            <a:cxnSpLocks noChangeAspect="1"/>
          </p:cNvCxnSpPr>
          <p:nvPr/>
        </p:nvCxnSpPr>
        <p:spPr>
          <a:xfrm>
            <a:off x="5561442" y="2674685"/>
            <a:ext cx="6247971" cy="0"/>
          </a:xfrm>
          <a:prstGeom prst="line">
            <a:avLst/>
          </a:prstGeom>
          <a:ln w="63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MIO_ARROW1">
            <a:extLst>
              <a:ext uri="{FF2B5EF4-FFF2-40B4-BE49-F238E27FC236}">
                <a16:creationId xmlns:a16="http://schemas.microsoft.com/office/drawing/2014/main" id="{504FAA66-9BC4-A8C9-6847-18677FA0B32D}"/>
              </a:ext>
            </a:extLst>
          </p:cNvPr>
          <p:cNvCxnSpPr>
            <a:cxnSpLocks/>
          </p:cNvCxnSpPr>
          <p:nvPr/>
        </p:nvCxnSpPr>
        <p:spPr>
          <a:xfrm flipV="1">
            <a:off x="1846603" y="1651000"/>
            <a:ext cx="0" cy="4191000"/>
          </a:xfrm>
          <a:prstGeom prst="straightConnector1">
            <a:avLst/>
          </a:prstGeom>
          <a:ln w="6350" cap="sq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">
            <a:extLst>
              <a:ext uri="{FF2B5EF4-FFF2-40B4-BE49-F238E27FC236}">
                <a16:creationId xmlns:a16="http://schemas.microsoft.com/office/drawing/2014/main" id="{0DD528F2-BAC7-5E76-EAFF-2FC6C1934ABF}"/>
              </a:ext>
            </a:extLst>
          </p:cNvPr>
          <p:cNvSpPr txBox="1">
            <a:spLocks/>
          </p:cNvSpPr>
          <p:nvPr/>
        </p:nvSpPr>
        <p:spPr>
          <a:xfrm rot="16200000">
            <a:off x="-614470" y="3461254"/>
            <a:ext cx="4550225" cy="232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marL="177800" indent="-177800">
              <a:lnSpc>
                <a:spcPct val="12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360000" indent="-180000">
              <a:buClr>
                <a:schemeClr val="tx2"/>
              </a:buClr>
              <a:buFont typeface="Arial" pitchFamily="34" charset="0"/>
              <a:buChar char="–"/>
            </a:lvl2pPr>
            <a:lvl3pPr marL="540000" indent="-180000">
              <a:buClr>
                <a:schemeClr val="accent6"/>
              </a:buClr>
              <a:buFont typeface="Wingdings" pitchFamily="2" charset="2"/>
              <a:buChar char="§"/>
            </a:lvl3pPr>
            <a:lvl4pPr marL="720000" indent="-180000">
              <a:buClr>
                <a:schemeClr val="accent6"/>
              </a:buClr>
              <a:buFont typeface="Arial" pitchFamily="34" charset="0"/>
              <a:buChar char="–"/>
            </a:lvl4pPr>
            <a:lvl5pPr marL="900000" indent="-180000">
              <a:buClr>
                <a:schemeClr val="accent6"/>
              </a:buClr>
              <a:buFont typeface="Symbol" panose="05050102010706020507" pitchFamily="18" charset="2"/>
              <a:buChar char="-"/>
            </a:lvl5pPr>
            <a:lvl6pPr marL="1074738" indent="-180975">
              <a:buFont typeface="Symbol" panose="05050102010706020507" pitchFamily="18" charset="2"/>
              <a:buChar char="-"/>
            </a:lvl6pPr>
            <a:lvl7pPr marL="1257300" indent="-180975">
              <a:buFont typeface="Symbol" panose="05050102010706020507" pitchFamily="18" charset="2"/>
              <a:buChar char="-"/>
            </a:lvl7pPr>
            <a:lvl8pPr marL="1436688" indent="-180975">
              <a:buFont typeface="Symbol" panose="05050102010706020507" pitchFamily="18" charset="2"/>
              <a:buChar char="-"/>
            </a:lvl8pPr>
            <a:lvl9pPr marL="1616075" indent="-180975">
              <a:buFont typeface="Symbol" panose="05050102010706020507" pitchFamily="18" charset="2"/>
              <a:buChar char="-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Lorem ipsum dolor sit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amet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. </a:t>
            </a:r>
          </a:p>
        </p:txBody>
      </p:sp>
      <p:sp>
        <p:nvSpPr>
          <p:cNvPr id="13" name="Textfeld">
            <a:extLst>
              <a:ext uri="{FF2B5EF4-FFF2-40B4-BE49-F238E27FC236}">
                <a16:creationId xmlns:a16="http://schemas.microsoft.com/office/drawing/2014/main" id="{85018F9F-D54F-D678-35CB-943EA9C805FF}"/>
              </a:ext>
            </a:extLst>
          </p:cNvPr>
          <p:cNvSpPr txBox="1">
            <a:spLocks/>
          </p:cNvSpPr>
          <p:nvPr/>
        </p:nvSpPr>
        <p:spPr>
          <a:xfrm rot="16200000">
            <a:off x="-181611" y="4413594"/>
            <a:ext cx="2645546" cy="232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marL="177800" indent="-177800">
              <a:lnSpc>
                <a:spcPct val="12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360000" indent="-180000">
              <a:buClr>
                <a:schemeClr val="tx2"/>
              </a:buClr>
              <a:buFont typeface="Arial" pitchFamily="34" charset="0"/>
              <a:buChar char="–"/>
            </a:lvl2pPr>
            <a:lvl3pPr marL="540000" indent="-180000">
              <a:buClr>
                <a:schemeClr val="accent6"/>
              </a:buClr>
              <a:buFont typeface="Wingdings" pitchFamily="2" charset="2"/>
              <a:buChar char="§"/>
            </a:lvl3pPr>
            <a:lvl4pPr marL="720000" indent="-180000">
              <a:buClr>
                <a:schemeClr val="accent6"/>
              </a:buClr>
              <a:buFont typeface="Arial" pitchFamily="34" charset="0"/>
              <a:buChar char="–"/>
            </a:lvl4pPr>
            <a:lvl5pPr marL="900000" indent="-180000">
              <a:buClr>
                <a:schemeClr val="accent6"/>
              </a:buClr>
              <a:buFont typeface="Symbol" panose="05050102010706020507" pitchFamily="18" charset="2"/>
              <a:buChar char="-"/>
            </a:lvl5pPr>
            <a:lvl6pPr marL="1074738" indent="-180975">
              <a:buFont typeface="Symbol" panose="05050102010706020507" pitchFamily="18" charset="2"/>
              <a:buChar char="-"/>
            </a:lvl6pPr>
            <a:lvl7pPr marL="1257300" indent="-180975">
              <a:buFont typeface="Symbol" panose="05050102010706020507" pitchFamily="18" charset="2"/>
              <a:buChar char="-"/>
            </a:lvl7pPr>
            <a:lvl8pPr marL="1436688" indent="-180975">
              <a:buFont typeface="Symbol" panose="05050102010706020507" pitchFamily="18" charset="2"/>
              <a:buChar char="-"/>
            </a:lvl8pPr>
            <a:lvl9pPr marL="1616075" indent="-180975">
              <a:buFont typeface="Symbol" panose="05050102010706020507" pitchFamily="18" charset="2"/>
              <a:buChar char="-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Lorem ipsum dolor sit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amet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. </a:t>
            </a:r>
          </a:p>
        </p:txBody>
      </p:sp>
      <p:cxnSp>
        <p:nvCxnSpPr>
          <p:cNvPr id="14" name="MIO_ARROW1">
            <a:extLst>
              <a:ext uri="{FF2B5EF4-FFF2-40B4-BE49-F238E27FC236}">
                <a16:creationId xmlns:a16="http://schemas.microsoft.com/office/drawing/2014/main" id="{1DCACEFC-72FD-A0E2-E991-A81DE40C587E}"/>
              </a:ext>
            </a:extLst>
          </p:cNvPr>
          <p:cNvCxnSpPr>
            <a:cxnSpLocks/>
          </p:cNvCxnSpPr>
          <p:nvPr/>
        </p:nvCxnSpPr>
        <p:spPr>
          <a:xfrm flipV="1">
            <a:off x="1327123" y="2711450"/>
            <a:ext cx="0" cy="3130550"/>
          </a:xfrm>
          <a:prstGeom prst="straightConnector1">
            <a:avLst/>
          </a:prstGeom>
          <a:ln w="6350" cap="sq" cmpd="sng" algn="ctr">
            <a:solidFill>
              <a:schemeClr val="accent6">
                <a:lumMod val="100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IO_ARROW1">
            <a:extLst>
              <a:ext uri="{FF2B5EF4-FFF2-40B4-BE49-F238E27FC236}">
                <a16:creationId xmlns:a16="http://schemas.microsoft.com/office/drawing/2014/main" id="{22B4419F-2673-0993-5F6D-151C50BBB69A}"/>
              </a:ext>
            </a:extLst>
          </p:cNvPr>
          <p:cNvCxnSpPr>
            <a:cxnSpLocks/>
          </p:cNvCxnSpPr>
          <p:nvPr/>
        </p:nvCxnSpPr>
        <p:spPr>
          <a:xfrm flipV="1">
            <a:off x="807642" y="4845050"/>
            <a:ext cx="0" cy="996950"/>
          </a:xfrm>
          <a:prstGeom prst="straightConnector1">
            <a:avLst/>
          </a:prstGeom>
          <a:ln w="6350" cap="sq" cmpd="sng" algn="ctr">
            <a:solidFill>
              <a:schemeClr val="accent1">
                <a:lumMod val="100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">
            <a:extLst>
              <a:ext uri="{FF2B5EF4-FFF2-40B4-BE49-F238E27FC236}">
                <a16:creationId xmlns:a16="http://schemas.microsoft.com/office/drawing/2014/main" id="{9E8E8B25-5631-64A4-8F98-CAD08E7C4362}"/>
              </a:ext>
            </a:extLst>
          </p:cNvPr>
          <p:cNvSpPr txBox="1">
            <a:spLocks/>
          </p:cNvSpPr>
          <p:nvPr/>
        </p:nvSpPr>
        <p:spPr>
          <a:xfrm rot="16200000">
            <a:off x="-43805" y="5070881"/>
            <a:ext cx="1330972" cy="232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marL="177800" indent="-177800">
              <a:lnSpc>
                <a:spcPct val="12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360000" indent="-180000">
              <a:buClr>
                <a:schemeClr val="tx2"/>
              </a:buClr>
              <a:buFont typeface="Arial" pitchFamily="34" charset="0"/>
              <a:buChar char="–"/>
            </a:lvl2pPr>
            <a:lvl3pPr marL="540000" indent="-180000">
              <a:buClr>
                <a:schemeClr val="accent6"/>
              </a:buClr>
              <a:buFont typeface="Wingdings" pitchFamily="2" charset="2"/>
              <a:buChar char="§"/>
            </a:lvl3pPr>
            <a:lvl4pPr marL="720000" indent="-180000">
              <a:buClr>
                <a:schemeClr val="accent6"/>
              </a:buClr>
              <a:buFont typeface="Arial" pitchFamily="34" charset="0"/>
              <a:buChar char="–"/>
            </a:lvl4pPr>
            <a:lvl5pPr marL="900000" indent="-180000">
              <a:buClr>
                <a:schemeClr val="accent6"/>
              </a:buClr>
              <a:buFont typeface="Symbol" panose="05050102010706020507" pitchFamily="18" charset="2"/>
              <a:buChar char="-"/>
            </a:lvl5pPr>
            <a:lvl6pPr marL="1074738" indent="-180975">
              <a:buFont typeface="Symbol" panose="05050102010706020507" pitchFamily="18" charset="2"/>
              <a:buChar char="-"/>
            </a:lvl6pPr>
            <a:lvl7pPr marL="1257300" indent="-180975">
              <a:buFont typeface="Symbol" panose="05050102010706020507" pitchFamily="18" charset="2"/>
              <a:buChar char="-"/>
            </a:lvl7pPr>
            <a:lvl8pPr marL="1436688" indent="-180975">
              <a:buFont typeface="Symbol" panose="05050102010706020507" pitchFamily="18" charset="2"/>
              <a:buChar char="-"/>
            </a:lvl8pPr>
            <a:lvl9pPr marL="1616075" indent="-180975">
              <a:buFont typeface="Symbol" panose="05050102010706020507" pitchFamily="18" charset="2"/>
              <a:buChar char="-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Lorem </a:t>
            </a:r>
            <a:r>
              <a:rPr kumimoji="0" lang="en-US" sz="12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ipsu</a:t>
            </a:r>
            <a:r>
              <a:rPr lang="en-US" sz="1200">
                <a:solidFill>
                  <a:prstClr val="black"/>
                </a:solidFill>
                <a:sym typeface="+mn-lt"/>
              </a:rPr>
              <a:t>m.</a:t>
            </a: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sym typeface="+mn-lt"/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501BFDE-F7FB-0E6C-9D28-A95A3ACFA0DC}"/>
              </a:ext>
            </a:extLst>
          </p:cNvPr>
          <p:cNvSpPr txBox="1">
            <a:spLocks/>
          </p:cNvSpPr>
          <p:nvPr/>
        </p:nvSpPr>
        <p:spPr bwMode="gray">
          <a:xfrm>
            <a:off x="7858126" y="1734209"/>
            <a:ext cx="3951288" cy="815608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/>
              <a:t>Quis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endParaRPr lang="en-US"/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659BD32E-EDA4-7242-5BC8-DEF3F3D8042D}"/>
              </a:ext>
            </a:extLst>
          </p:cNvPr>
          <p:cNvSpPr txBox="1">
            <a:spLocks/>
          </p:cNvSpPr>
          <p:nvPr/>
        </p:nvSpPr>
        <p:spPr bwMode="gray">
          <a:xfrm>
            <a:off x="7858126" y="2799553"/>
            <a:ext cx="3951288" cy="815608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/>
              <a:t>Quis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endParaRPr lang="en-US"/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51B0C0D9-31DC-3805-7A20-81E1F1E66C4E}"/>
              </a:ext>
            </a:extLst>
          </p:cNvPr>
          <p:cNvSpPr txBox="1">
            <a:spLocks/>
          </p:cNvSpPr>
          <p:nvPr/>
        </p:nvSpPr>
        <p:spPr bwMode="gray">
          <a:xfrm>
            <a:off x="7858126" y="3864897"/>
            <a:ext cx="3951288" cy="815608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/>
              <a:t>Quis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endParaRPr lang="en-US"/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1B54394E-8CA1-CDAE-4B75-409EA3A3BD05}"/>
              </a:ext>
            </a:extLst>
          </p:cNvPr>
          <p:cNvSpPr txBox="1">
            <a:spLocks/>
          </p:cNvSpPr>
          <p:nvPr/>
        </p:nvSpPr>
        <p:spPr bwMode="gray">
          <a:xfrm>
            <a:off x="7858126" y="4930239"/>
            <a:ext cx="3951288" cy="815608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/>
              <a:t>Quis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endParaRPr lang="en-US"/>
          </a:p>
        </p:txBody>
      </p:sp>
      <p:cxnSp>
        <p:nvCxnSpPr>
          <p:cNvPr id="21" name="MIO_LINE2">
            <a:extLst>
              <a:ext uri="{FF2B5EF4-FFF2-40B4-BE49-F238E27FC236}">
                <a16:creationId xmlns:a16="http://schemas.microsoft.com/office/drawing/2014/main" id="{474400F6-A027-4298-B8E7-D3EDC6E64E8C}"/>
              </a:ext>
            </a:extLst>
          </p:cNvPr>
          <p:cNvCxnSpPr>
            <a:cxnSpLocks noChangeAspect="1"/>
          </p:cNvCxnSpPr>
          <p:nvPr/>
        </p:nvCxnSpPr>
        <p:spPr>
          <a:xfrm>
            <a:off x="6828278" y="4805373"/>
            <a:ext cx="4981135" cy="0"/>
          </a:xfrm>
          <a:prstGeom prst="line">
            <a:avLst/>
          </a:prstGeom>
          <a:ln w="63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F120021-7E11-5213-FDAC-6AD360AC7C0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49880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</a:t>
            </a:r>
            <a:r>
              <a:rPr lang="en-US" sz="1000">
                <a:solidFill>
                  <a:schemeClr val="tx2"/>
                </a:solidFill>
              </a:rPr>
              <a:t> pyramids, layer</a:t>
            </a:r>
          </a:p>
        </p:txBody>
      </p:sp>
    </p:spTree>
    <p:extLst>
      <p:ext uri="{BB962C8B-B14F-4D97-AF65-F5344CB8AC3E}">
        <p14:creationId xmlns:p14="http://schemas.microsoft.com/office/powerpoint/2010/main" val="29762083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