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svg" ContentType="image/svg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35.xml" ContentType="application/vnd.openxmlformats-officedocument.presentationml.slide+xml"/>
  <Override PartName="/ppt/tags/tag149.xml" ContentType="application/vnd.openxmlformats-officedocument.presentationml.tags+xml"/>
  <Override PartName="/ppt/tags/tag144.xml" ContentType="application/vnd.openxmlformats-officedocument.presentationml.tags+xml"/>
  <Override PartName="/ppt/tags/tag148.xml" ContentType="application/vnd.openxmlformats-officedocument.presentationml.tags+xml"/>
  <Override PartName="/ppt/tags/tag143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notesSlides/notesSlide3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4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0" r:id="rId3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35.xml" Id="rId38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5.xml.rels>&#65279;<?xml version="1.0" encoding="utf-8"?><Relationships xmlns="http://schemas.openxmlformats.org/package/2006/relationships"><Relationship Type="http://schemas.openxmlformats.org/officeDocument/2006/relationships/slide" Target="/ppt/slides/slide35.xml" Id="rId2" /><Relationship Type="http://schemas.openxmlformats.org/officeDocument/2006/relationships/notesMaster" Target="/ppt/notesMasters/notesMaster1.xml" Id="rId1" /></Relationship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302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5.xml.rels>&#65279;<?xml version="1.0" encoding="utf-8"?><Relationships xmlns="http://schemas.openxmlformats.org/package/2006/relationships"><Relationship Type="http://schemas.openxmlformats.org/officeDocument/2006/relationships/tags" Target="/ppt/tags/tag149.xml" Id="rId8" /><Relationship Type="http://schemas.openxmlformats.org/officeDocument/2006/relationships/image" Target="/ppt/media/image55.png" Id="rId13" /><Relationship Type="http://schemas.openxmlformats.org/officeDocument/2006/relationships/image" Target="/ppt/media/image60.svg" Id="rId18" /><Relationship Type="http://schemas.openxmlformats.org/officeDocument/2006/relationships/tags" Target="/ppt/tags/tag144.xml" Id="rId3" /><Relationship Type="http://schemas.openxmlformats.org/officeDocument/2006/relationships/image" Target="/ppt/media/image63.png" Id="rId21" /><Relationship Type="http://schemas.openxmlformats.org/officeDocument/2006/relationships/tags" Target="/ppt/tags/tag148.xml" Id="rId7" /><Relationship Type="http://schemas.openxmlformats.org/officeDocument/2006/relationships/image" Target="/ppt/media/image4.emf" Id="rId12" /><Relationship Type="http://schemas.openxmlformats.org/officeDocument/2006/relationships/image" Target="/ppt/media/image59.png" Id="rId17" /><Relationship Type="http://schemas.openxmlformats.org/officeDocument/2006/relationships/tags" Target="/ppt/tags/tag143.xml" Id="rId2" /><Relationship Type="http://schemas.openxmlformats.org/officeDocument/2006/relationships/image" Target="/ppt/media/image58.svg" Id="rId16" /><Relationship Type="http://schemas.openxmlformats.org/officeDocument/2006/relationships/image" Target="/ppt/media/image62.svg" Id="rId20" /><Relationship Type="http://schemas.openxmlformats.org/officeDocument/2006/relationships/vmlDrawing" Target="/ppt/drawings/vmlDrawing39.vml" Id="rId1" /><Relationship Type="http://schemas.openxmlformats.org/officeDocument/2006/relationships/tags" Target="/ppt/tags/tag147.xml" Id="rId6" /><Relationship Type="http://schemas.openxmlformats.org/officeDocument/2006/relationships/oleObject" Target="/ppt/embeddings/oleObject39.bin" Id="rId11" /><Relationship Type="http://schemas.openxmlformats.org/officeDocument/2006/relationships/image" Target="/ppt/media/image66.svg" Id="rId24" /><Relationship Type="http://schemas.openxmlformats.org/officeDocument/2006/relationships/tags" Target="/ppt/tags/tag146.xml" Id="rId5" /><Relationship Type="http://schemas.openxmlformats.org/officeDocument/2006/relationships/image" Target="/ppt/media/image57.png" Id="rId15" /><Relationship Type="http://schemas.openxmlformats.org/officeDocument/2006/relationships/image" Target="/ppt/media/image65.png" Id="rId23" /><Relationship Type="http://schemas.openxmlformats.org/officeDocument/2006/relationships/notesSlide" Target="/ppt/notesSlides/notesSlide35.xml" Id="rId10" /><Relationship Type="http://schemas.openxmlformats.org/officeDocument/2006/relationships/image" Target="/ppt/media/image61.png" Id="rId19" /><Relationship Type="http://schemas.openxmlformats.org/officeDocument/2006/relationships/tags" Target="/ppt/tags/tag145.xml" Id="rId4" /><Relationship Type="http://schemas.openxmlformats.org/officeDocument/2006/relationships/slideLayout" Target="/ppt/slideLayouts/slideLayout5.xml" Id="rId9" /><Relationship Type="http://schemas.openxmlformats.org/officeDocument/2006/relationships/image" Target="/ppt/media/image56.svg" Id="rId14" /><Relationship Type="http://schemas.openxmlformats.org/officeDocument/2006/relationships/image" Target="/ppt/media/image64.svg" Id="rId22" /></Relationships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20589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Pyramid with six layers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AA870A8C-0BF5-8099-3A31-D965E4C6670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3200" y="5359853"/>
            <a:ext cx="5129722" cy="698047"/>
          </a:xfrm>
          <a:custGeom>
            <a:avLst/>
            <a:gdLst>
              <a:gd name="T0" fmla="*/ 3351 w 3351"/>
              <a:gd name="T1" fmla="*/ 456 h 456"/>
              <a:gd name="T2" fmla="*/ 0 w 3351"/>
              <a:gd name="T3" fmla="*/ 456 h 456"/>
              <a:gd name="T4" fmla="*/ 255 w 3351"/>
              <a:gd name="T5" fmla="*/ 0 h 456"/>
              <a:gd name="T6" fmla="*/ 3091 w 3351"/>
              <a:gd name="T7" fmla="*/ 0 h 456"/>
              <a:gd name="T8" fmla="*/ 3351 w 3351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1" h="456">
                <a:moveTo>
                  <a:pt x="3351" y="456"/>
                </a:moveTo>
                <a:lnTo>
                  <a:pt x="0" y="456"/>
                </a:lnTo>
                <a:lnTo>
                  <a:pt x="255" y="0"/>
                </a:lnTo>
                <a:lnTo>
                  <a:pt x="3091" y="0"/>
                </a:lnTo>
                <a:lnTo>
                  <a:pt x="3351" y="4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92BA6FCC-124E-7EBA-B8FF-604EF2E3292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31825" y="4600576"/>
            <a:ext cx="4269410" cy="696516"/>
          </a:xfrm>
          <a:custGeom>
            <a:avLst/>
            <a:gdLst>
              <a:gd name="T0" fmla="*/ 2789 w 2789"/>
              <a:gd name="T1" fmla="*/ 455 h 455"/>
              <a:gd name="T2" fmla="*/ 0 w 2789"/>
              <a:gd name="T3" fmla="*/ 455 h 455"/>
              <a:gd name="T4" fmla="*/ 260 w 2789"/>
              <a:gd name="T5" fmla="*/ 0 h 455"/>
              <a:gd name="T6" fmla="*/ 2529 w 2789"/>
              <a:gd name="T7" fmla="*/ 0 h 455"/>
              <a:gd name="T8" fmla="*/ 2789 w 2789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9" h="455">
                <a:moveTo>
                  <a:pt x="2789" y="455"/>
                </a:moveTo>
                <a:lnTo>
                  <a:pt x="0" y="455"/>
                </a:lnTo>
                <a:lnTo>
                  <a:pt x="260" y="0"/>
                </a:lnTo>
                <a:lnTo>
                  <a:pt x="2529" y="0"/>
                </a:lnTo>
                <a:lnTo>
                  <a:pt x="2789" y="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34D01DF5-5C07-D7FB-F7B9-5675F4FB7B85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263512" y="3841297"/>
            <a:ext cx="3402976" cy="696516"/>
          </a:xfrm>
          <a:custGeom>
            <a:avLst/>
            <a:gdLst>
              <a:gd name="T0" fmla="*/ 2223 w 2223"/>
              <a:gd name="T1" fmla="*/ 455 h 455"/>
              <a:gd name="T2" fmla="*/ 0 w 2223"/>
              <a:gd name="T3" fmla="*/ 455 h 455"/>
              <a:gd name="T4" fmla="*/ 260 w 2223"/>
              <a:gd name="T5" fmla="*/ 0 h 455"/>
              <a:gd name="T6" fmla="*/ 1963 w 2223"/>
              <a:gd name="T7" fmla="*/ 0 h 455"/>
              <a:gd name="T8" fmla="*/ 2223 w 2223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455">
                <a:moveTo>
                  <a:pt x="2223" y="455"/>
                </a:moveTo>
                <a:lnTo>
                  <a:pt x="0" y="455"/>
                </a:lnTo>
                <a:lnTo>
                  <a:pt x="260" y="0"/>
                </a:lnTo>
                <a:lnTo>
                  <a:pt x="1963" y="0"/>
                </a:lnTo>
                <a:lnTo>
                  <a:pt x="2223" y="4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6E23B2-420C-5ED9-E173-F52819A78CA6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698259" y="3075894"/>
            <a:ext cx="2531949" cy="698047"/>
          </a:xfrm>
          <a:custGeom>
            <a:avLst/>
            <a:gdLst>
              <a:gd name="T0" fmla="*/ 1654 w 1654"/>
              <a:gd name="T1" fmla="*/ 456 h 456"/>
              <a:gd name="T2" fmla="*/ 0 w 1654"/>
              <a:gd name="T3" fmla="*/ 456 h 456"/>
              <a:gd name="T4" fmla="*/ 260 w 1654"/>
              <a:gd name="T5" fmla="*/ 0 h 456"/>
              <a:gd name="T6" fmla="*/ 1394 w 1654"/>
              <a:gd name="T7" fmla="*/ 0 h 456"/>
              <a:gd name="T8" fmla="*/ 1654 w 1654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4" h="456">
                <a:moveTo>
                  <a:pt x="1654" y="456"/>
                </a:moveTo>
                <a:lnTo>
                  <a:pt x="0" y="456"/>
                </a:lnTo>
                <a:lnTo>
                  <a:pt x="260" y="0"/>
                </a:lnTo>
                <a:lnTo>
                  <a:pt x="1394" y="0"/>
                </a:lnTo>
                <a:lnTo>
                  <a:pt x="1654" y="4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12AF363E-99B8-5E9D-F7F6-2DF43F3B4C82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134538" y="2316616"/>
            <a:ext cx="1663984" cy="696516"/>
          </a:xfrm>
          <a:custGeom>
            <a:avLst/>
            <a:gdLst>
              <a:gd name="T0" fmla="*/ 1087 w 1087"/>
              <a:gd name="T1" fmla="*/ 455 h 455"/>
              <a:gd name="T2" fmla="*/ 0 w 1087"/>
              <a:gd name="T3" fmla="*/ 455 h 455"/>
              <a:gd name="T4" fmla="*/ 260 w 1087"/>
              <a:gd name="T5" fmla="*/ 0 h 455"/>
              <a:gd name="T6" fmla="*/ 827 w 1087"/>
              <a:gd name="T7" fmla="*/ 0 h 455"/>
              <a:gd name="T8" fmla="*/ 1087 w 1087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7" h="455">
                <a:moveTo>
                  <a:pt x="1087" y="455"/>
                </a:moveTo>
                <a:lnTo>
                  <a:pt x="0" y="455"/>
                </a:lnTo>
                <a:lnTo>
                  <a:pt x="260" y="0"/>
                </a:lnTo>
                <a:lnTo>
                  <a:pt x="827" y="0"/>
                </a:lnTo>
                <a:lnTo>
                  <a:pt x="1087" y="45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727C8D1D-D27B-9D6E-5355-8AB0F4A09A16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566223" y="1557338"/>
            <a:ext cx="796018" cy="696516"/>
          </a:xfrm>
          <a:custGeom>
            <a:avLst/>
            <a:gdLst>
              <a:gd name="T0" fmla="*/ 520 w 520"/>
              <a:gd name="T1" fmla="*/ 455 h 455"/>
              <a:gd name="T2" fmla="*/ 0 w 520"/>
              <a:gd name="T3" fmla="*/ 455 h 455"/>
              <a:gd name="T4" fmla="*/ 260 w 520"/>
              <a:gd name="T5" fmla="*/ 0 h 455"/>
              <a:gd name="T6" fmla="*/ 520 w 520"/>
              <a:gd name="T7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0" h="455">
                <a:moveTo>
                  <a:pt x="520" y="455"/>
                </a:moveTo>
                <a:lnTo>
                  <a:pt x="0" y="455"/>
                </a:lnTo>
                <a:lnTo>
                  <a:pt x="260" y="0"/>
                </a:lnTo>
                <a:lnTo>
                  <a:pt x="520" y="4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Rectangle 45">
            <a:extLst>
              <a:ext uri="{FF2B5EF4-FFF2-40B4-BE49-F238E27FC236}">
                <a16:creationId xmlns:a16="http://schemas.microsoft.com/office/drawing/2014/main" id="{30D2B961-AE17-DB10-414F-49E785E2DF16}"/>
              </a:ext>
            </a:extLst>
          </p:cNvPr>
          <p:cNvSpPr>
            <a:spLocks/>
          </p:cNvSpPr>
          <p:nvPr/>
        </p:nvSpPr>
        <p:spPr>
          <a:xfrm>
            <a:off x="2645040" y="5504381"/>
            <a:ext cx="629594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Roboto" panose="02000000000000000000" pitchFamily="2" charset="0"/>
              </a:rPr>
              <a:t>10%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ea"/>
            </a:endParaRPr>
          </a:p>
        </p:txBody>
      </p:sp>
      <p:sp>
        <p:nvSpPr>
          <p:cNvPr id="12" name="Rectangle 46">
            <a:extLst>
              <a:ext uri="{FF2B5EF4-FFF2-40B4-BE49-F238E27FC236}">
                <a16:creationId xmlns:a16="http://schemas.microsoft.com/office/drawing/2014/main" id="{2A885050-7713-B196-F9A4-FABA6C33CDF2}"/>
              </a:ext>
            </a:extLst>
          </p:cNvPr>
          <p:cNvSpPr>
            <a:spLocks/>
          </p:cNvSpPr>
          <p:nvPr/>
        </p:nvSpPr>
        <p:spPr>
          <a:xfrm>
            <a:off x="2623394" y="4744421"/>
            <a:ext cx="672888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Roboto" panose="02000000000000000000" pitchFamily="2" charset="0"/>
              </a:rPr>
              <a:t>20%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AFF653B3-6BFF-3382-9343-0A6E5E91AA6D}"/>
              </a:ext>
            </a:extLst>
          </p:cNvPr>
          <p:cNvSpPr>
            <a:spLocks/>
          </p:cNvSpPr>
          <p:nvPr/>
        </p:nvSpPr>
        <p:spPr>
          <a:xfrm>
            <a:off x="2645040" y="3980582"/>
            <a:ext cx="629594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Roboto" panose="02000000000000000000" pitchFamily="2" charset="0"/>
              </a:rPr>
              <a:t>15%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Rectangle 48">
            <a:extLst>
              <a:ext uri="{FF2B5EF4-FFF2-40B4-BE49-F238E27FC236}">
                <a16:creationId xmlns:a16="http://schemas.microsoft.com/office/drawing/2014/main" id="{BA3D1C5F-FDC5-B613-7411-4A516BC33587}"/>
              </a:ext>
            </a:extLst>
          </p:cNvPr>
          <p:cNvSpPr>
            <a:spLocks/>
          </p:cNvSpPr>
          <p:nvPr/>
        </p:nvSpPr>
        <p:spPr>
          <a:xfrm>
            <a:off x="2642723" y="3211258"/>
            <a:ext cx="634232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Roboto" panose="02000000000000000000" pitchFamily="2" charset="0"/>
              </a:rPr>
              <a:t>41%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5" name="Rectangle 49">
            <a:extLst>
              <a:ext uri="{FF2B5EF4-FFF2-40B4-BE49-F238E27FC236}">
                <a16:creationId xmlns:a16="http://schemas.microsoft.com/office/drawing/2014/main" id="{7D018E12-64F7-0B48-56D9-F389423ABA5B}"/>
              </a:ext>
            </a:extLst>
          </p:cNvPr>
          <p:cNvSpPr>
            <a:spLocks/>
          </p:cNvSpPr>
          <p:nvPr/>
        </p:nvSpPr>
        <p:spPr>
          <a:xfrm>
            <a:off x="2693745" y="2462760"/>
            <a:ext cx="532187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Roboto" panose="02000000000000000000" pitchFamily="2" charset="0"/>
              </a:rPr>
              <a:t>9%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6" name="Rectangle 50">
            <a:extLst>
              <a:ext uri="{FF2B5EF4-FFF2-40B4-BE49-F238E27FC236}">
                <a16:creationId xmlns:a16="http://schemas.microsoft.com/office/drawing/2014/main" id="{882E5BAB-5E21-0AA4-C31B-551B4739D77C}"/>
              </a:ext>
            </a:extLst>
          </p:cNvPr>
          <p:cNvSpPr>
            <a:spLocks/>
          </p:cNvSpPr>
          <p:nvPr/>
        </p:nvSpPr>
        <p:spPr>
          <a:xfrm>
            <a:off x="2715391" y="1808039"/>
            <a:ext cx="488892" cy="41560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Roboto" panose="02000000000000000000" pitchFamily="2" charset="0"/>
              </a:rPr>
              <a:t>1%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B9B576C-E9F8-8685-23FC-203DED5375AF}"/>
              </a:ext>
            </a:extLst>
          </p:cNvPr>
          <p:cNvSpPr txBox="1">
            <a:spLocks/>
          </p:cNvSpPr>
          <p:nvPr/>
        </p:nvSpPr>
        <p:spPr>
          <a:xfrm>
            <a:off x="6353339" y="5441499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lang="en-US" sz="1400">
              <a:solidFill>
                <a:schemeClr val="tx1"/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44D9919-613F-661C-ACDE-C0A675AF92DD}"/>
              </a:ext>
            </a:extLst>
          </p:cNvPr>
          <p:cNvSpPr txBox="1">
            <a:spLocks/>
          </p:cNvSpPr>
          <p:nvPr/>
        </p:nvSpPr>
        <p:spPr>
          <a:xfrm>
            <a:off x="6353339" y="4681457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lang="en-US" sz="1400">
              <a:solidFill>
                <a:schemeClr val="tx1"/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D08A576-A835-13F8-83BC-3E2D312A26EA}"/>
              </a:ext>
            </a:extLst>
          </p:cNvPr>
          <p:cNvSpPr txBox="1">
            <a:spLocks/>
          </p:cNvSpPr>
          <p:nvPr/>
        </p:nvSpPr>
        <p:spPr>
          <a:xfrm>
            <a:off x="6353339" y="3922177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lang="en-US" sz="1400">
              <a:solidFill>
                <a:schemeClr val="tx1"/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B5D118B-6AC1-8700-5DFA-C6D67E79A39B}"/>
              </a:ext>
            </a:extLst>
          </p:cNvPr>
          <p:cNvSpPr txBox="1">
            <a:spLocks/>
          </p:cNvSpPr>
          <p:nvPr/>
        </p:nvSpPr>
        <p:spPr>
          <a:xfrm>
            <a:off x="6353339" y="3157540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lang="en-US" sz="1400">
              <a:solidFill>
                <a:schemeClr val="tx1"/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81EC0F4-6E14-555D-E053-639AF90A08AF}"/>
              </a:ext>
            </a:extLst>
          </p:cNvPr>
          <p:cNvSpPr txBox="1">
            <a:spLocks/>
          </p:cNvSpPr>
          <p:nvPr/>
        </p:nvSpPr>
        <p:spPr>
          <a:xfrm>
            <a:off x="6353339" y="2397497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US" sz="14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lang="en-US" sz="1400">
              <a:solidFill>
                <a:schemeClr val="tx1"/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811CFC3-7B4D-4780-B242-9BB48DF168A6}"/>
              </a:ext>
            </a:extLst>
          </p:cNvPr>
          <p:cNvSpPr txBox="1">
            <a:spLocks/>
          </p:cNvSpPr>
          <p:nvPr/>
        </p:nvSpPr>
        <p:spPr>
          <a:xfrm>
            <a:off x="6353339" y="1638218"/>
            <a:ext cx="4083112" cy="5347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3" name="Grafik 48">
            <a:extLst>
              <a:ext uri="{FF2B5EF4-FFF2-40B4-BE49-F238E27FC236}">
                <a16:creationId xmlns:a16="http://schemas.microsoft.com/office/drawing/2014/main" id="{7E7D7040-A048-5CF1-77A4-58049CC67F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72013" y="5434621"/>
            <a:ext cx="548512" cy="548512"/>
          </a:xfrm>
          <a:prstGeom prst="rect">
            <a:avLst/>
          </a:prstGeom>
        </p:spPr>
      </p:pic>
      <p:pic>
        <p:nvPicPr>
          <p:cNvPr id="24" name="Grafik 50">
            <a:extLst>
              <a:ext uri="{FF2B5EF4-FFF2-40B4-BE49-F238E27FC236}">
                <a16:creationId xmlns:a16="http://schemas.microsoft.com/office/drawing/2014/main" id="{CB6B63A5-6C34-1C02-A9C2-87DB2A9985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72013" y="4674578"/>
            <a:ext cx="548512" cy="548512"/>
          </a:xfrm>
          <a:prstGeom prst="rect">
            <a:avLst/>
          </a:prstGeom>
        </p:spPr>
      </p:pic>
      <p:pic>
        <p:nvPicPr>
          <p:cNvPr id="25" name="Grafik 52">
            <a:extLst>
              <a:ext uri="{FF2B5EF4-FFF2-40B4-BE49-F238E27FC236}">
                <a16:creationId xmlns:a16="http://schemas.microsoft.com/office/drawing/2014/main" id="{F52A19BC-D3AF-D670-2014-80607061B0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72013" y="3915299"/>
            <a:ext cx="548512" cy="548512"/>
          </a:xfrm>
          <a:prstGeom prst="rect">
            <a:avLst/>
          </a:prstGeom>
        </p:spPr>
      </p:pic>
      <p:pic>
        <p:nvPicPr>
          <p:cNvPr id="26" name="Grafik 54">
            <a:extLst>
              <a:ext uri="{FF2B5EF4-FFF2-40B4-BE49-F238E27FC236}">
                <a16:creationId xmlns:a16="http://schemas.microsoft.com/office/drawing/2014/main" id="{1315F2B9-612D-A6C1-D2E4-CE1747BA6B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72013" y="3150662"/>
            <a:ext cx="548512" cy="548512"/>
          </a:xfrm>
          <a:prstGeom prst="rect">
            <a:avLst/>
          </a:prstGeom>
        </p:spPr>
      </p:pic>
      <p:pic>
        <p:nvPicPr>
          <p:cNvPr id="27" name="Grafik 56">
            <a:extLst>
              <a:ext uri="{FF2B5EF4-FFF2-40B4-BE49-F238E27FC236}">
                <a16:creationId xmlns:a16="http://schemas.microsoft.com/office/drawing/2014/main" id="{CFE41ADA-8077-BDB3-89F0-8CCC529236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272013" y="2390618"/>
            <a:ext cx="548512" cy="548512"/>
          </a:xfrm>
          <a:prstGeom prst="rect">
            <a:avLst/>
          </a:prstGeom>
        </p:spPr>
      </p:pic>
      <p:pic>
        <p:nvPicPr>
          <p:cNvPr id="28" name="Grafik 58">
            <a:extLst>
              <a:ext uri="{FF2B5EF4-FFF2-40B4-BE49-F238E27FC236}">
                <a16:creationId xmlns:a16="http://schemas.microsoft.com/office/drawing/2014/main" id="{FF6EEDF1-374E-C2D4-0958-186AEC9565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272013" y="1631340"/>
            <a:ext cx="548512" cy="548512"/>
          </a:xfrm>
          <a:prstGeom prst="rect">
            <a:avLst/>
          </a:prstGeom>
        </p:spPr>
      </p:pic>
      <p:cxnSp>
        <p:nvCxnSpPr>
          <p:cNvPr id="29" name="Gerader Verbinder 6">
            <a:extLst>
              <a:ext uri="{FF2B5EF4-FFF2-40B4-BE49-F238E27FC236}">
                <a16:creationId xmlns:a16="http://schemas.microsoft.com/office/drawing/2014/main" id="{7ED137F4-CACF-2F03-CFC2-63F20CCA92A8}"/>
              </a:ext>
            </a:extLst>
          </p:cNvPr>
          <p:cNvCxnSpPr>
            <a:cxnSpLocks/>
          </p:cNvCxnSpPr>
          <p:nvPr/>
        </p:nvCxnSpPr>
        <p:spPr>
          <a:xfrm>
            <a:off x="3560783" y="2285236"/>
            <a:ext cx="825974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46">
            <a:extLst>
              <a:ext uri="{FF2B5EF4-FFF2-40B4-BE49-F238E27FC236}">
                <a16:creationId xmlns:a16="http://schemas.microsoft.com/office/drawing/2014/main" id="{3BAD0C6C-0BB1-FAED-DA36-EDA8BE7D4BDF}"/>
              </a:ext>
            </a:extLst>
          </p:cNvPr>
          <p:cNvCxnSpPr>
            <a:cxnSpLocks/>
          </p:cNvCxnSpPr>
          <p:nvPr/>
        </p:nvCxnSpPr>
        <p:spPr>
          <a:xfrm>
            <a:off x="3997063" y="3044514"/>
            <a:ext cx="782346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47">
            <a:extLst>
              <a:ext uri="{FF2B5EF4-FFF2-40B4-BE49-F238E27FC236}">
                <a16:creationId xmlns:a16="http://schemas.microsoft.com/office/drawing/2014/main" id="{5EC69E0E-1110-9EF3-D900-D9321BE2810E}"/>
              </a:ext>
            </a:extLst>
          </p:cNvPr>
          <p:cNvCxnSpPr>
            <a:cxnSpLocks/>
          </p:cNvCxnSpPr>
          <p:nvPr/>
        </p:nvCxnSpPr>
        <p:spPr>
          <a:xfrm>
            <a:off x="4427420" y="3807619"/>
            <a:ext cx="739310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49">
            <a:extLst>
              <a:ext uri="{FF2B5EF4-FFF2-40B4-BE49-F238E27FC236}">
                <a16:creationId xmlns:a16="http://schemas.microsoft.com/office/drawing/2014/main" id="{1E496799-0D5C-E583-0BB6-334711A435B4}"/>
              </a:ext>
            </a:extLst>
          </p:cNvPr>
          <p:cNvCxnSpPr>
            <a:cxnSpLocks/>
          </p:cNvCxnSpPr>
          <p:nvPr/>
        </p:nvCxnSpPr>
        <p:spPr>
          <a:xfrm>
            <a:off x="4865030" y="4569195"/>
            <a:ext cx="695549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51">
            <a:extLst>
              <a:ext uri="{FF2B5EF4-FFF2-40B4-BE49-F238E27FC236}">
                <a16:creationId xmlns:a16="http://schemas.microsoft.com/office/drawing/2014/main" id="{330E032D-0DE7-6CA6-EED2-0A36B263C475}"/>
              </a:ext>
            </a:extLst>
          </p:cNvPr>
          <p:cNvCxnSpPr>
            <a:cxnSpLocks/>
          </p:cNvCxnSpPr>
          <p:nvPr/>
        </p:nvCxnSpPr>
        <p:spPr>
          <a:xfrm>
            <a:off x="5299776" y="5328473"/>
            <a:ext cx="652074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8946BD21-97D1-AB72-0B83-D5B3E298758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536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</a:t>
            </a:r>
            <a:r>
              <a:rPr lang="en-US" sz="1000">
                <a:solidFill>
                  <a:schemeClr val="tx2"/>
                </a:solidFill>
              </a:rPr>
              <a:t> pyramids, layer, percent, percentage, percentages,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3311883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