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38.xml" ContentType="application/vnd.openxmlformats-officedocument.presentationml.slide+xml"/>
  <Override PartName="/ppt/tags/tag169.xml" ContentType="application/vnd.openxmlformats-officedocument.presentationml.tags+xml"/>
  <Override PartName="/ppt/notesSlides/notesSlide38.xml" ContentType="application/vnd.openxmlformats-officedocument.presentationml.notesSlide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3" r:id="rId4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38.xml" Id="rId41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8.xml.rels>&#65279;<?xml version="1.0" encoding="utf-8"?><Relationships xmlns="http://schemas.openxmlformats.org/package/2006/relationships"><Relationship Type="http://schemas.openxmlformats.org/officeDocument/2006/relationships/slide" Target="/ppt/slides/slide38.xml" Id="rId2" /><Relationship Type="http://schemas.openxmlformats.org/officeDocument/2006/relationships/notesMaster" Target="/ppt/notesMasters/notesMaster1.xml" Id="rId1" /></Relationship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067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69.xml" Id="rId2" /><Relationship Type="http://schemas.openxmlformats.org/officeDocument/2006/relationships/vmlDrawing" Target="/ppt/drawings/vmlDrawing42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42.bin" Id="rId5" /><Relationship Type="http://schemas.openxmlformats.org/officeDocument/2006/relationships/notesSlide" Target="/ppt/notesSlides/notesSlide38.xml" Id="rId4" /></Relationships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8740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Triangles with text</a:t>
            </a:r>
          </a:p>
        </p:txBody>
      </p:sp>
      <p:sp>
        <p:nvSpPr>
          <p:cNvPr id="2" name="AutoShape 11">
            <a:extLst>
              <a:ext uri="{FF2B5EF4-FFF2-40B4-BE49-F238E27FC236}">
                <a16:creationId xmlns:a16="http://schemas.microsoft.com/office/drawing/2014/main" id="{3EE8E9EA-5765-97DF-2E22-DA342285749C}"/>
              </a:ext>
            </a:extLst>
          </p:cNvPr>
          <p:cNvSpPr>
            <a:spLocks/>
          </p:cNvSpPr>
          <p:nvPr/>
        </p:nvSpPr>
        <p:spPr bwMode="gray">
          <a:xfrm flipH="1" flipV="1">
            <a:off x="5105903" y="4066062"/>
            <a:ext cx="2497373" cy="192315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6350" cap="flat" cmpd="sng" algn="ctr">
            <a:solidFill>
              <a:schemeClr val="accent1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>
            <a:noAutofit/>
          </a:bodyPr>
          <a:lstStyle/>
          <a:p>
            <a:pPr algn="ctr" eaLnBrk="0" fontAlgn="auto" hangingPunct="0">
              <a:spcBef>
                <a:spcPts val="400"/>
              </a:spcBef>
              <a:spcAft>
                <a:spcPts val="0"/>
              </a:spcAft>
            </a:pPr>
            <a:endParaRPr lang="en-US" sz="1200" b="1" kern="0">
              <a:solidFill>
                <a:srgbClr val="FFFFFF"/>
              </a:solidFill>
            </a:endParaRPr>
          </a:p>
        </p:txBody>
      </p:sp>
      <p:sp>
        <p:nvSpPr>
          <p:cNvPr id="3" name="Textplatzhalter 13">
            <a:extLst>
              <a:ext uri="{FF2B5EF4-FFF2-40B4-BE49-F238E27FC236}">
                <a16:creationId xmlns:a16="http://schemas.microsoft.com/office/drawing/2014/main" id="{82DD4724-176F-87F7-A142-C97C3B0E8C3F}"/>
              </a:ext>
            </a:extLst>
          </p:cNvPr>
          <p:cNvSpPr txBox="1">
            <a:spLocks/>
          </p:cNvSpPr>
          <p:nvPr/>
        </p:nvSpPr>
        <p:spPr bwMode="gray">
          <a:xfrm>
            <a:off x="415533" y="1539526"/>
            <a:ext cx="3016095" cy="420224"/>
          </a:xfrm>
          <a:prstGeom prst="rect">
            <a:avLst/>
          </a:prstGeom>
        </p:spPr>
        <p:txBody>
          <a:bodyPr wrap="square" lIns="0" tIns="0" rIns="0" bIns="50400" anchor="b">
            <a:spAutoFit/>
          </a:bodyPr>
          <a:lstStyle>
            <a:defPPr>
              <a:defRPr lang="de-DE"/>
            </a:defPPr>
            <a:lvl1pPr>
              <a:defRPr sz="130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400">
                <a:latin typeface="+mn-lt"/>
                <a:ea typeface="+mn-ea"/>
                <a:cs typeface="+mn-cs"/>
                <a:sym typeface="Futura"/>
              </a:rPr>
              <a:t>Text</a:t>
            </a:r>
          </a:p>
        </p:txBody>
      </p:sp>
      <p:cxnSp>
        <p:nvCxnSpPr>
          <p:cNvPr id="4" name="Gerade Verbindung 31">
            <a:extLst>
              <a:ext uri="{FF2B5EF4-FFF2-40B4-BE49-F238E27FC236}">
                <a16:creationId xmlns:a16="http://schemas.microsoft.com/office/drawing/2014/main" id="{33F257DD-B96A-1FCF-7609-4418A9F43F20}"/>
              </a:ext>
            </a:extLst>
          </p:cNvPr>
          <p:cNvCxnSpPr>
            <a:cxnSpLocks/>
          </p:cNvCxnSpPr>
          <p:nvPr/>
        </p:nvCxnSpPr>
        <p:spPr bwMode="gray">
          <a:xfrm>
            <a:off x="419100" y="1959750"/>
            <a:ext cx="5795916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CF59C08B-4A60-1392-C710-EA0CDE454455}"/>
              </a:ext>
            </a:extLst>
          </p:cNvPr>
          <p:cNvSpPr txBox="1">
            <a:spLocks/>
          </p:cNvSpPr>
          <p:nvPr/>
        </p:nvSpPr>
        <p:spPr bwMode="gray">
          <a:xfrm>
            <a:off x="415533" y="3783205"/>
            <a:ext cx="3016095" cy="420224"/>
          </a:xfrm>
          <a:prstGeom prst="rect">
            <a:avLst/>
          </a:prstGeom>
        </p:spPr>
        <p:txBody>
          <a:bodyPr wrap="square" lIns="0" tIns="0" rIns="0" bIns="50400" anchor="b">
            <a:spAutoFit/>
          </a:bodyPr>
          <a:lstStyle>
            <a:defPPr>
              <a:defRPr lang="de-DE"/>
            </a:defPPr>
            <a:lvl1pPr>
              <a:defRPr sz="130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400">
                <a:latin typeface="+mn-lt"/>
                <a:ea typeface="+mn-ea"/>
                <a:cs typeface="+mn-cs"/>
                <a:sym typeface="Futura"/>
              </a:rPr>
              <a:t>Text</a:t>
            </a:r>
          </a:p>
        </p:txBody>
      </p:sp>
      <p:cxnSp>
        <p:nvCxnSpPr>
          <p:cNvPr id="7" name="Gerade Verbindung 31">
            <a:extLst>
              <a:ext uri="{FF2B5EF4-FFF2-40B4-BE49-F238E27FC236}">
                <a16:creationId xmlns:a16="http://schemas.microsoft.com/office/drawing/2014/main" id="{E770AB04-2185-B71F-43A6-6228820A4B43}"/>
              </a:ext>
            </a:extLst>
          </p:cNvPr>
          <p:cNvCxnSpPr>
            <a:cxnSpLocks/>
          </p:cNvCxnSpPr>
          <p:nvPr/>
        </p:nvCxnSpPr>
        <p:spPr bwMode="gray">
          <a:xfrm>
            <a:off x="400050" y="4203429"/>
            <a:ext cx="4375176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AAE2968E-33F1-1104-6568-49BAC4219BD7}"/>
              </a:ext>
            </a:extLst>
          </p:cNvPr>
          <p:cNvSpPr>
            <a:spLocks/>
          </p:cNvSpPr>
          <p:nvPr/>
        </p:nvSpPr>
        <p:spPr bwMode="gray">
          <a:xfrm>
            <a:off x="3700868" y="4203430"/>
            <a:ext cx="2407130" cy="1854470"/>
          </a:xfrm>
          <a:prstGeom prst="triangl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Autofit/>
          </a:bodyPr>
          <a:lstStyle/>
          <a:p>
            <a:pPr algn="ctr" eaLnBrk="0" fontAlgn="auto" hangingPunct="0">
              <a:spcBef>
                <a:spcPts val="400"/>
              </a:spcBef>
              <a:spcAft>
                <a:spcPts val="0"/>
              </a:spcAft>
            </a:pPr>
            <a:endParaRPr lang="en-US" sz="1200" b="1" kern="0">
              <a:solidFill>
                <a:srgbClr val="FFFFFF"/>
              </a:solidFill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B16BADF1-18F6-31DC-B1B1-81957CC78221}"/>
              </a:ext>
            </a:extLst>
          </p:cNvPr>
          <p:cNvSpPr>
            <a:spLocks/>
          </p:cNvSpPr>
          <p:nvPr/>
        </p:nvSpPr>
        <p:spPr bwMode="gray">
          <a:xfrm flipH="1">
            <a:off x="6601178" y="4203430"/>
            <a:ext cx="2407130" cy="1854470"/>
          </a:xfrm>
          <a:prstGeom prst="triangl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Autofit/>
          </a:bodyPr>
          <a:lstStyle/>
          <a:p>
            <a:pPr algn="ctr" eaLnBrk="0" fontAlgn="auto" hangingPunct="0">
              <a:spcBef>
                <a:spcPts val="400"/>
              </a:spcBef>
              <a:spcAft>
                <a:spcPts val="0"/>
              </a:spcAft>
            </a:pPr>
            <a:endParaRPr lang="en-US" sz="1200" b="1" kern="0">
              <a:solidFill>
                <a:srgbClr val="FFFFFF"/>
              </a:solidFill>
            </a:endParaRPr>
          </a:p>
        </p:txBody>
      </p:sp>
      <p:sp>
        <p:nvSpPr>
          <p:cNvPr id="12" name="Rectangle 28">
            <a:extLst>
              <a:ext uri="{FF2B5EF4-FFF2-40B4-BE49-F238E27FC236}">
                <a16:creationId xmlns:a16="http://schemas.microsoft.com/office/drawing/2014/main" id="{F9573095-2A34-E34B-569C-07C56D88DD69}"/>
              </a:ext>
            </a:extLst>
          </p:cNvPr>
          <p:cNvSpPr>
            <a:spLocks/>
          </p:cNvSpPr>
          <p:nvPr/>
        </p:nvSpPr>
        <p:spPr bwMode="gray">
          <a:xfrm>
            <a:off x="4423883" y="4989043"/>
            <a:ext cx="961103" cy="516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01688" eaLnBrk="0" fontAlgn="auto" hangingPunct="0">
              <a:spcBef>
                <a:spcPts val="400"/>
              </a:spcBef>
              <a:spcAft>
                <a:spcPts val="0"/>
              </a:spcAft>
            </a:pPr>
            <a:r>
              <a:rPr lang="en-US" sz="3200" b="1" kern="0">
                <a:solidFill>
                  <a:schemeClr val="accent1"/>
                </a:solidFill>
                <a:cs typeface="Segoe UI" pitchFamily="34" charset="0"/>
              </a:rPr>
              <a:t>03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D8295ECE-1305-9153-36B8-1C649779D3DD}"/>
              </a:ext>
            </a:extLst>
          </p:cNvPr>
          <p:cNvSpPr>
            <a:spLocks/>
          </p:cNvSpPr>
          <p:nvPr/>
        </p:nvSpPr>
        <p:spPr bwMode="gray">
          <a:xfrm>
            <a:off x="7324193" y="4989043"/>
            <a:ext cx="961103" cy="516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01688" eaLnBrk="0" fontAlgn="auto" hangingPunct="0">
              <a:spcBef>
                <a:spcPts val="400"/>
              </a:spcBef>
              <a:spcAft>
                <a:spcPts val="0"/>
              </a:spcAft>
            </a:pPr>
            <a:r>
              <a:rPr lang="en-US" sz="3200" b="1" kern="0">
                <a:solidFill>
                  <a:schemeClr val="accent1"/>
                </a:solidFill>
                <a:cs typeface="Segoe UI" pitchFamily="34" charset="0"/>
              </a:rPr>
              <a:t>02</a:t>
            </a:r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B7D7DBAB-D8B0-A3C4-5040-05B6E48516A8}"/>
              </a:ext>
            </a:extLst>
          </p:cNvPr>
          <p:cNvSpPr txBox="1">
            <a:spLocks/>
          </p:cNvSpPr>
          <p:nvPr/>
        </p:nvSpPr>
        <p:spPr bwMode="gray">
          <a:xfrm>
            <a:off x="4091428" y="5487002"/>
            <a:ext cx="16260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1400" b="1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5" name="Textplatzhalter 18">
            <a:extLst>
              <a:ext uri="{FF2B5EF4-FFF2-40B4-BE49-F238E27FC236}">
                <a16:creationId xmlns:a16="http://schemas.microsoft.com/office/drawing/2014/main" id="{58D531A7-3B7B-CB60-113A-EA18F98B3E08}"/>
              </a:ext>
            </a:extLst>
          </p:cNvPr>
          <p:cNvSpPr txBox="1">
            <a:spLocks/>
          </p:cNvSpPr>
          <p:nvPr/>
        </p:nvSpPr>
        <p:spPr bwMode="gray">
          <a:xfrm>
            <a:off x="6991738" y="5487002"/>
            <a:ext cx="16260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1400" b="1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9D378590-32C7-11CF-CBE4-7137D0F36FB9}"/>
              </a:ext>
            </a:extLst>
          </p:cNvPr>
          <p:cNvSpPr>
            <a:spLocks/>
          </p:cNvSpPr>
          <p:nvPr/>
        </p:nvSpPr>
        <p:spPr bwMode="gray">
          <a:xfrm>
            <a:off x="5142629" y="1959750"/>
            <a:ext cx="2423920" cy="1881181"/>
          </a:xfrm>
          <a:prstGeom prst="triangl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>
            <a:noAutofit/>
          </a:bodyPr>
          <a:lstStyle/>
          <a:p>
            <a:pPr algn="ctr" eaLnBrk="0" fontAlgn="auto" hangingPunct="0">
              <a:spcBef>
                <a:spcPts val="400"/>
              </a:spcBef>
              <a:spcAft>
                <a:spcPts val="0"/>
              </a:spcAft>
            </a:pPr>
            <a:endParaRPr lang="en-US" sz="1200" b="1" kern="0">
              <a:solidFill>
                <a:srgbClr val="FFFFFF"/>
              </a:solidFill>
            </a:endParaRPr>
          </a:p>
        </p:txBody>
      </p:sp>
      <p:sp>
        <p:nvSpPr>
          <p:cNvPr id="17" name="Rectangle 28">
            <a:extLst>
              <a:ext uri="{FF2B5EF4-FFF2-40B4-BE49-F238E27FC236}">
                <a16:creationId xmlns:a16="http://schemas.microsoft.com/office/drawing/2014/main" id="{9046C85A-52BA-5E8A-E9F5-646CB9E38C51}"/>
              </a:ext>
            </a:extLst>
          </p:cNvPr>
          <p:cNvSpPr>
            <a:spLocks/>
          </p:cNvSpPr>
          <p:nvPr/>
        </p:nvSpPr>
        <p:spPr bwMode="gray">
          <a:xfrm>
            <a:off x="5874038" y="2818203"/>
            <a:ext cx="961103" cy="516440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ffectLst/>
        </p:spPr>
        <p:txBody>
          <a:bodyPr lIns="0" tIns="0" rIns="0" bIns="0" anchor="ctr">
            <a:noAutofit/>
          </a:bodyPr>
          <a:lstStyle/>
          <a:p>
            <a:pPr algn="ctr" defTabSz="801688" eaLnBrk="0" fontAlgn="auto" hangingPunct="0">
              <a:spcBef>
                <a:spcPts val="400"/>
              </a:spcBef>
              <a:spcAft>
                <a:spcPts val="0"/>
              </a:spcAft>
            </a:pPr>
            <a:r>
              <a:rPr lang="en-US" sz="3200" b="1" kern="0">
                <a:solidFill>
                  <a:schemeClr val="accent1"/>
                </a:solidFill>
                <a:cs typeface="Segoe UI" pitchFamily="34" charset="0"/>
              </a:rPr>
              <a:t>01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C7B00C10-2ED1-3546-F271-CF589AE8CA4B}"/>
              </a:ext>
            </a:extLst>
          </p:cNvPr>
          <p:cNvSpPr txBox="1">
            <a:spLocks/>
          </p:cNvSpPr>
          <p:nvPr/>
        </p:nvSpPr>
        <p:spPr bwMode="gray">
          <a:xfrm>
            <a:off x="5541584" y="3331508"/>
            <a:ext cx="1626012" cy="21544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1400" b="1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EC3E0534-D21F-2E2A-3E7C-AD353FBB6251}"/>
              </a:ext>
            </a:extLst>
          </p:cNvPr>
          <p:cNvSpPr txBox="1">
            <a:spLocks/>
          </p:cNvSpPr>
          <p:nvPr/>
        </p:nvSpPr>
        <p:spPr bwMode="gray">
          <a:xfrm>
            <a:off x="5541584" y="4569612"/>
            <a:ext cx="1626012" cy="30777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SzPct val="80000"/>
            </a:pPr>
            <a:r>
              <a:rPr lang="en-US" sz="2000" b="1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20" name="Textplatzhalter 13">
            <a:extLst>
              <a:ext uri="{FF2B5EF4-FFF2-40B4-BE49-F238E27FC236}">
                <a16:creationId xmlns:a16="http://schemas.microsoft.com/office/drawing/2014/main" id="{354A4146-E5C4-7481-136E-FEBA6680FFE2}"/>
              </a:ext>
            </a:extLst>
          </p:cNvPr>
          <p:cNvSpPr txBox="1">
            <a:spLocks/>
          </p:cNvSpPr>
          <p:nvPr/>
        </p:nvSpPr>
        <p:spPr bwMode="gray">
          <a:xfrm>
            <a:off x="8905444" y="3783205"/>
            <a:ext cx="2903969" cy="420224"/>
          </a:xfrm>
          <a:prstGeom prst="rect">
            <a:avLst/>
          </a:prstGeom>
        </p:spPr>
        <p:txBody>
          <a:bodyPr wrap="square" lIns="0" tIns="0" rIns="0" bIns="50400" anchor="b">
            <a:spAutoFit/>
          </a:bodyPr>
          <a:lstStyle>
            <a:defPPr>
              <a:defRPr lang="de-DE"/>
            </a:defPPr>
            <a:lvl1pPr>
              <a:defRPr sz="1300">
                <a:solidFill>
                  <a:schemeClr val="tx2"/>
                </a:solidFill>
                <a:latin typeface="+mj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</a:pPr>
            <a:r>
              <a:rPr lang="en-US" sz="2400">
                <a:latin typeface="+mn-lt"/>
                <a:ea typeface="+mn-ea"/>
                <a:cs typeface="+mn-cs"/>
                <a:sym typeface="Futura"/>
              </a:rPr>
              <a:t>Text</a:t>
            </a:r>
          </a:p>
        </p:txBody>
      </p:sp>
      <p:cxnSp>
        <p:nvCxnSpPr>
          <p:cNvPr id="21" name="Gerade Verbindung 31">
            <a:extLst>
              <a:ext uri="{FF2B5EF4-FFF2-40B4-BE49-F238E27FC236}">
                <a16:creationId xmlns:a16="http://schemas.microsoft.com/office/drawing/2014/main" id="{37223022-F958-EE12-BEAE-A3CA5F456560}"/>
              </a:ext>
            </a:extLst>
          </p:cNvPr>
          <p:cNvCxnSpPr>
            <a:cxnSpLocks/>
          </p:cNvCxnSpPr>
          <p:nvPr/>
        </p:nvCxnSpPr>
        <p:spPr bwMode="gray">
          <a:xfrm>
            <a:off x="7934731" y="4203429"/>
            <a:ext cx="3873313" cy="0"/>
          </a:xfrm>
          <a:prstGeom prst="line">
            <a:avLst/>
          </a:prstGeom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AF3FFC9C-448A-BAA6-1E18-F43F36037B0D}"/>
              </a:ext>
            </a:extLst>
          </p:cNvPr>
          <p:cNvSpPr txBox="1">
            <a:spLocks/>
          </p:cNvSpPr>
          <p:nvPr/>
        </p:nvSpPr>
        <p:spPr>
          <a:xfrm>
            <a:off x="415533" y="2077344"/>
            <a:ext cx="3016095" cy="111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D655E09A-97D3-A493-6556-0659EC5AD410}"/>
              </a:ext>
            </a:extLst>
          </p:cNvPr>
          <p:cNvSpPr txBox="1">
            <a:spLocks/>
          </p:cNvSpPr>
          <p:nvPr/>
        </p:nvSpPr>
        <p:spPr>
          <a:xfrm>
            <a:off x="415533" y="4321024"/>
            <a:ext cx="3016095" cy="111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44A8F2BE-064E-BAE1-48A4-F9434AB40E9A}"/>
              </a:ext>
            </a:extLst>
          </p:cNvPr>
          <p:cNvSpPr txBox="1">
            <a:spLocks/>
          </p:cNvSpPr>
          <p:nvPr/>
        </p:nvSpPr>
        <p:spPr>
          <a:xfrm>
            <a:off x="8905444" y="4321024"/>
            <a:ext cx="2903969" cy="111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E5AF7AF6-C8F0-F48F-E2F1-ABB5EF1C0A9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996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4076352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