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slides/slide39.xml" ContentType="application/vnd.openxmlformats-officedocument.presentationml.slide+xml"/>
  <Override PartName="/ppt/tags/tag170.xml" ContentType="application/vnd.openxmlformats-officedocument.presentationml.tags+xml"/>
  <Override PartName="/ppt/notesSlides/notesSlide39.xml" ContentType="application/vnd.openxmlformats-officedocument.presentationml.notesSlide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74" r:id="rId4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Relationship Type="http://schemas.openxmlformats.org/officeDocument/2006/relationships/slide" Target="/ppt/slides/slide39.xml" Id="rId42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4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39.xml.rels>&#65279;<?xml version="1.0" encoding="utf-8"?><Relationships xmlns="http://schemas.openxmlformats.org/package/2006/relationships"><Relationship Type="http://schemas.openxmlformats.org/officeDocument/2006/relationships/slide" Target="/ppt/slides/slide39.xml" Id="rId2" /><Relationship Type="http://schemas.openxmlformats.org/officeDocument/2006/relationships/notesMaster" Target="/ppt/notesMasters/notesMaster1.xml" Id="rId1" /></Relationship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1444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3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170.xml" Id="rId2" /><Relationship Type="http://schemas.openxmlformats.org/officeDocument/2006/relationships/vmlDrawing" Target="/ppt/drawings/vmlDrawing43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43.bin" Id="rId5" /><Relationship Type="http://schemas.openxmlformats.org/officeDocument/2006/relationships/notesSlide" Target="/ppt/notesSlides/notesSlide39.xml" Id="rId4" /></Relationships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576420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de-DE" noProof="0">
                <a:sym typeface="Futura"/>
              </a:rPr>
              <a:t>Five layers with text I</a:t>
            </a:r>
            <a:endParaRPr lang="en-US"/>
          </a:p>
        </p:txBody>
      </p:sp>
      <p:grpSp>
        <p:nvGrpSpPr>
          <p:cNvPr id="2" name="Gruppieren 32">
            <a:extLst>
              <a:ext uri="{FF2B5EF4-FFF2-40B4-BE49-F238E27FC236}">
                <a16:creationId xmlns:a16="http://schemas.microsoft.com/office/drawing/2014/main" id="{8123797F-C95B-9B2E-72D8-677D6B6046F7}"/>
              </a:ext>
            </a:extLst>
          </p:cNvPr>
          <p:cNvGrpSpPr>
            <a:grpSpLocks/>
          </p:cNvGrpSpPr>
          <p:nvPr/>
        </p:nvGrpSpPr>
        <p:grpSpPr>
          <a:xfrm>
            <a:off x="11453019" y="1557339"/>
            <a:ext cx="0" cy="4495418"/>
            <a:chOff x="10716856" y="1233488"/>
            <a:chExt cx="0" cy="4855167"/>
          </a:xfrm>
        </p:grpSpPr>
        <p:cxnSp>
          <p:nvCxnSpPr>
            <p:cNvPr id="3" name="Gerade Verbindung mit Pfeil 8">
              <a:extLst>
                <a:ext uri="{FF2B5EF4-FFF2-40B4-BE49-F238E27FC236}">
                  <a16:creationId xmlns:a16="http://schemas.microsoft.com/office/drawing/2014/main" id="{F7F3302A-FAFD-4F3E-D81A-6735F46E0476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10716856" y="4864775"/>
              <a:ext cx="0" cy="1223880"/>
            </a:xfrm>
            <a:prstGeom prst="straightConnector1">
              <a:avLst/>
            </a:prstGeom>
            <a:noFill/>
            <a:ln w="38100" cap="rnd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" name="Gerade Verbindung mit Pfeil 9">
              <a:extLst>
                <a:ext uri="{FF2B5EF4-FFF2-40B4-BE49-F238E27FC236}">
                  <a16:creationId xmlns:a16="http://schemas.microsoft.com/office/drawing/2014/main" id="{E9996A34-E949-D49F-8F49-A0D8412346A1}"/>
                </a:ext>
              </a:extLst>
            </p:cNvPr>
            <p:cNvCxnSpPr>
              <a:cxnSpLocks/>
            </p:cNvCxnSpPr>
            <p:nvPr/>
          </p:nvCxnSpPr>
          <p:spPr bwMode="gray">
            <a:xfrm flipV="1">
              <a:off x="10716856" y="1233488"/>
              <a:ext cx="0" cy="3631287"/>
            </a:xfrm>
            <a:prstGeom prst="straightConnector1">
              <a:avLst/>
            </a:prstGeom>
            <a:noFill/>
            <a:ln w="3810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6" name="Gerader Verbinder 10">
            <a:extLst>
              <a:ext uri="{FF2B5EF4-FFF2-40B4-BE49-F238E27FC236}">
                <a16:creationId xmlns:a16="http://schemas.microsoft.com/office/drawing/2014/main" id="{76BC7FCA-08C5-021E-7E5A-AFAEB4BF5DE0}"/>
              </a:ext>
            </a:extLst>
          </p:cNvPr>
          <p:cNvCxnSpPr>
            <a:cxnSpLocks/>
          </p:cNvCxnSpPr>
          <p:nvPr/>
        </p:nvCxnSpPr>
        <p:spPr bwMode="gray">
          <a:xfrm flipH="1">
            <a:off x="3311354" y="4924706"/>
            <a:ext cx="8509171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12822E67-ED99-D6D6-DC15-9D1C7D748E8B}"/>
              </a:ext>
            </a:extLst>
          </p:cNvPr>
          <p:cNvSpPr>
            <a:spLocks/>
          </p:cNvSpPr>
          <p:nvPr/>
        </p:nvSpPr>
        <p:spPr bwMode="gray">
          <a:xfrm>
            <a:off x="5927538" y="2486685"/>
            <a:ext cx="426256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Cras </a:t>
            </a:r>
            <a:r>
              <a:rPr lang="en-US" sz="1400" err="1">
                <a:solidFill>
                  <a:srgbClr val="000000"/>
                </a:solidFill>
              </a:rPr>
              <a:t>fringilla</a:t>
            </a:r>
            <a:r>
              <a:rPr lang="en-US" sz="1400">
                <a:solidFill>
                  <a:srgbClr val="000000"/>
                </a:solidFill>
              </a:rPr>
              <a:t>, </a:t>
            </a:r>
            <a:r>
              <a:rPr lang="en-US" sz="1400" err="1">
                <a:solidFill>
                  <a:srgbClr val="000000"/>
                </a:solidFill>
              </a:rPr>
              <a:t>felis</a:t>
            </a:r>
            <a:r>
              <a:rPr lang="en-US" sz="1400">
                <a:solidFill>
                  <a:srgbClr val="000000"/>
                </a:solidFill>
              </a:rPr>
              <a:t> sit </a:t>
            </a:r>
            <a:r>
              <a:rPr lang="en-US" sz="1400" err="1">
                <a:solidFill>
                  <a:srgbClr val="000000"/>
                </a:solidFill>
              </a:rPr>
              <a:t>amet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 err="1">
                <a:solidFill>
                  <a:srgbClr val="000000"/>
                </a:solidFill>
              </a:rPr>
              <a:t>fringilla</a:t>
            </a:r>
            <a:r>
              <a:rPr lang="en-US" sz="1400">
                <a:solidFill>
                  <a:srgbClr val="000000"/>
                </a:solidFill>
              </a:rPr>
              <a:t> pulvinar lorem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ipsum </a:t>
            </a:r>
            <a:r>
              <a:rPr lang="en-US" sz="1400" err="1">
                <a:solidFill>
                  <a:srgbClr val="000000"/>
                </a:solidFill>
              </a:rPr>
              <a:t>dolors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 err="1">
                <a:solidFill>
                  <a:srgbClr val="000000"/>
                </a:solidFill>
              </a:rPr>
              <a:t>amet</a:t>
            </a:r>
            <a:r>
              <a:rPr lang="en-US" sz="1400">
                <a:solidFill>
                  <a:srgbClr val="000000"/>
                </a:solidFill>
              </a:rPr>
              <a:t>, </a:t>
            </a:r>
            <a:r>
              <a:rPr lang="en-US" sz="1400" err="1">
                <a:solidFill>
                  <a:srgbClr val="000000"/>
                </a:solidFill>
              </a:rPr>
              <a:t>consetet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28F189F-C820-F190-01ED-C774DB8E4296}"/>
              </a:ext>
            </a:extLst>
          </p:cNvPr>
          <p:cNvSpPr>
            <a:spLocks/>
          </p:cNvSpPr>
          <p:nvPr/>
        </p:nvSpPr>
        <p:spPr bwMode="gray">
          <a:xfrm>
            <a:off x="5927538" y="1736311"/>
            <a:ext cx="426256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Cras </a:t>
            </a:r>
            <a:r>
              <a:rPr lang="en-US" sz="1400" err="1">
                <a:solidFill>
                  <a:srgbClr val="000000"/>
                </a:solidFill>
              </a:rPr>
              <a:t>fringilla</a:t>
            </a:r>
            <a:r>
              <a:rPr lang="en-US" sz="1400">
                <a:solidFill>
                  <a:srgbClr val="000000"/>
                </a:solidFill>
              </a:rPr>
              <a:t>, </a:t>
            </a:r>
            <a:r>
              <a:rPr lang="en-US" sz="1400" err="1">
                <a:solidFill>
                  <a:srgbClr val="000000"/>
                </a:solidFill>
              </a:rPr>
              <a:t>felis</a:t>
            </a:r>
            <a:r>
              <a:rPr lang="en-US" sz="1400">
                <a:solidFill>
                  <a:srgbClr val="000000"/>
                </a:solidFill>
              </a:rPr>
              <a:t> sit </a:t>
            </a:r>
            <a:r>
              <a:rPr lang="en-US" sz="1400" err="1">
                <a:solidFill>
                  <a:srgbClr val="000000"/>
                </a:solidFill>
              </a:rPr>
              <a:t>amet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 err="1">
                <a:solidFill>
                  <a:srgbClr val="000000"/>
                </a:solidFill>
              </a:rPr>
              <a:t>fringilla</a:t>
            </a:r>
            <a:r>
              <a:rPr lang="en-US" sz="1400">
                <a:solidFill>
                  <a:srgbClr val="000000"/>
                </a:solidFill>
              </a:rPr>
              <a:t> pulvinar lorem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ipsum </a:t>
            </a:r>
            <a:r>
              <a:rPr lang="en-US" sz="1400" err="1">
                <a:solidFill>
                  <a:srgbClr val="000000"/>
                </a:solidFill>
              </a:rPr>
              <a:t>dolors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 err="1">
                <a:solidFill>
                  <a:srgbClr val="000000"/>
                </a:solidFill>
              </a:rPr>
              <a:t>amet</a:t>
            </a:r>
            <a:r>
              <a:rPr lang="en-US" sz="1400">
                <a:solidFill>
                  <a:srgbClr val="000000"/>
                </a:solidFill>
              </a:rPr>
              <a:t>, </a:t>
            </a:r>
            <a:r>
              <a:rPr lang="en-US" sz="1400" err="1">
                <a:solidFill>
                  <a:srgbClr val="000000"/>
                </a:solidFill>
              </a:rPr>
              <a:t>consetet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83E4D0A-D4AE-6B3D-9AF1-645A979E5264}"/>
              </a:ext>
            </a:extLst>
          </p:cNvPr>
          <p:cNvSpPr>
            <a:spLocks/>
          </p:cNvSpPr>
          <p:nvPr/>
        </p:nvSpPr>
        <p:spPr bwMode="gray">
          <a:xfrm>
            <a:off x="5927538" y="3385263"/>
            <a:ext cx="426256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Cras </a:t>
            </a:r>
            <a:r>
              <a:rPr lang="en-US" sz="1400" err="1">
                <a:solidFill>
                  <a:srgbClr val="000000"/>
                </a:solidFill>
              </a:rPr>
              <a:t>fringilla</a:t>
            </a:r>
            <a:r>
              <a:rPr lang="en-US" sz="1400">
                <a:solidFill>
                  <a:srgbClr val="000000"/>
                </a:solidFill>
              </a:rPr>
              <a:t>, </a:t>
            </a:r>
            <a:r>
              <a:rPr lang="en-US" sz="1400" err="1">
                <a:solidFill>
                  <a:srgbClr val="000000"/>
                </a:solidFill>
              </a:rPr>
              <a:t>felis</a:t>
            </a:r>
            <a:r>
              <a:rPr lang="en-US" sz="1400">
                <a:solidFill>
                  <a:srgbClr val="000000"/>
                </a:solidFill>
              </a:rPr>
              <a:t> sit </a:t>
            </a:r>
            <a:r>
              <a:rPr lang="en-US" sz="1400" err="1">
                <a:solidFill>
                  <a:srgbClr val="000000"/>
                </a:solidFill>
              </a:rPr>
              <a:t>amet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 err="1">
                <a:solidFill>
                  <a:srgbClr val="000000"/>
                </a:solidFill>
              </a:rPr>
              <a:t>fringilla</a:t>
            </a:r>
            <a:r>
              <a:rPr lang="en-US" sz="1400">
                <a:solidFill>
                  <a:srgbClr val="000000"/>
                </a:solidFill>
              </a:rPr>
              <a:t> pulvinar lorem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ipsum </a:t>
            </a:r>
            <a:r>
              <a:rPr lang="en-US" sz="1400" err="1">
                <a:solidFill>
                  <a:srgbClr val="000000"/>
                </a:solidFill>
              </a:rPr>
              <a:t>dolors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 err="1">
                <a:solidFill>
                  <a:srgbClr val="000000"/>
                </a:solidFill>
              </a:rPr>
              <a:t>amet</a:t>
            </a:r>
            <a:r>
              <a:rPr lang="en-US" sz="1400">
                <a:solidFill>
                  <a:srgbClr val="000000"/>
                </a:solidFill>
              </a:rPr>
              <a:t>, </a:t>
            </a:r>
            <a:r>
              <a:rPr lang="en-US" sz="1400" err="1">
                <a:solidFill>
                  <a:srgbClr val="000000"/>
                </a:solidFill>
              </a:rPr>
              <a:t>consetet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E03CC4A-12A7-5049-7282-8A2E44E17FA8}"/>
              </a:ext>
            </a:extLst>
          </p:cNvPr>
          <p:cNvSpPr>
            <a:spLocks/>
          </p:cNvSpPr>
          <p:nvPr/>
        </p:nvSpPr>
        <p:spPr bwMode="gray">
          <a:xfrm>
            <a:off x="5927538" y="4224339"/>
            <a:ext cx="426256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Cras </a:t>
            </a:r>
            <a:r>
              <a:rPr lang="en-US" sz="1400" err="1">
                <a:solidFill>
                  <a:srgbClr val="000000"/>
                </a:solidFill>
              </a:rPr>
              <a:t>fringilla</a:t>
            </a:r>
            <a:r>
              <a:rPr lang="en-US" sz="1400">
                <a:solidFill>
                  <a:srgbClr val="000000"/>
                </a:solidFill>
              </a:rPr>
              <a:t>, </a:t>
            </a:r>
            <a:r>
              <a:rPr lang="en-US" sz="1400" err="1">
                <a:solidFill>
                  <a:srgbClr val="000000"/>
                </a:solidFill>
              </a:rPr>
              <a:t>felis</a:t>
            </a:r>
            <a:r>
              <a:rPr lang="en-US" sz="1400">
                <a:solidFill>
                  <a:srgbClr val="000000"/>
                </a:solidFill>
              </a:rPr>
              <a:t> sit </a:t>
            </a:r>
            <a:r>
              <a:rPr lang="en-US" sz="1400" err="1">
                <a:solidFill>
                  <a:srgbClr val="000000"/>
                </a:solidFill>
              </a:rPr>
              <a:t>amet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 err="1">
                <a:solidFill>
                  <a:srgbClr val="000000"/>
                </a:solidFill>
              </a:rPr>
              <a:t>fringilla</a:t>
            </a:r>
            <a:r>
              <a:rPr lang="en-US" sz="1400">
                <a:solidFill>
                  <a:srgbClr val="000000"/>
                </a:solidFill>
              </a:rPr>
              <a:t> pulvinar lorem</a:t>
            </a:r>
            <a:br>
              <a:rPr lang="en-US" sz="1400">
                <a:solidFill>
                  <a:srgbClr val="000000"/>
                </a:solidFill>
              </a:rPr>
            </a:br>
            <a:r>
              <a:rPr lang="en-US" sz="1400">
                <a:solidFill>
                  <a:srgbClr val="000000"/>
                </a:solidFill>
              </a:rPr>
              <a:t>ipsum </a:t>
            </a:r>
            <a:r>
              <a:rPr lang="en-US" sz="1400" err="1">
                <a:solidFill>
                  <a:srgbClr val="000000"/>
                </a:solidFill>
              </a:rPr>
              <a:t>dolors</a:t>
            </a:r>
            <a:r>
              <a:rPr lang="en-US" sz="1400">
                <a:solidFill>
                  <a:srgbClr val="000000"/>
                </a:solidFill>
              </a:rPr>
              <a:t> </a:t>
            </a:r>
            <a:r>
              <a:rPr lang="en-US" sz="1400" err="1">
                <a:solidFill>
                  <a:srgbClr val="000000"/>
                </a:solidFill>
              </a:rPr>
              <a:t>amet</a:t>
            </a:r>
            <a:r>
              <a:rPr lang="en-US" sz="1400">
                <a:solidFill>
                  <a:srgbClr val="000000"/>
                </a:solidFill>
              </a:rPr>
              <a:t>, </a:t>
            </a:r>
            <a:r>
              <a:rPr lang="en-US" sz="1400" err="1">
                <a:solidFill>
                  <a:srgbClr val="000000"/>
                </a:solidFill>
              </a:rPr>
              <a:t>consetet</a:t>
            </a:r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A557A8A6-8EA7-B169-6B32-379FF21686EA}"/>
              </a:ext>
            </a:extLst>
          </p:cNvPr>
          <p:cNvSpPr>
            <a:spLocks/>
          </p:cNvSpPr>
          <p:nvPr/>
        </p:nvSpPr>
        <p:spPr bwMode="gray">
          <a:xfrm>
            <a:off x="4350456" y="5306639"/>
            <a:ext cx="322772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/>
            <a:r>
              <a:rPr lang="en-US" sz="2400" b="1">
                <a:solidFill>
                  <a:schemeClr val="accent1"/>
                </a:solidFill>
              </a:rPr>
              <a:t>Lorem ipsum pulvinar</a:t>
            </a:r>
          </a:p>
        </p:txBody>
      </p:sp>
      <p:sp>
        <p:nvSpPr>
          <p:cNvPr id="14" name="Rechtwinkliges Dreieck 11">
            <a:extLst>
              <a:ext uri="{FF2B5EF4-FFF2-40B4-BE49-F238E27FC236}">
                <a16:creationId xmlns:a16="http://schemas.microsoft.com/office/drawing/2014/main" id="{D72FD048-68C1-B62B-1BBC-A5D39C470CBF}"/>
              </a:ext>
            </a:extLst>
          </p:cNvPr>
          <p:cNvSpPr>
            <a:spLocks/>
          </p:cNvSpPr>
          <p:nvPr/>
        </p:nvSpPr>
        <p:spPr bwMode="gray">
          <a:xfrm>
            <a:off x="416964" y="1562483"/>
            <a:ext cx="3495118" cy="4495417"/>
          </a:xfrm>
          <a:prstGeom prst="rtTriangl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sp>
        <p:nvSpPr>
          <p:cNvPr id="15" name="Freihandform: Form 12">
            <a:extLst>
              <a:ext uri="{FF2B5EF4-FFF2-40B4-BE49-F238E27FC236}">
                <a16:creationId xmlns:a16="http://schemas.microsoft.com/office/drawing/2014/main" id="{EC25BF9C-302B-0861-91A6-AA7A773C5455}"/>
              </a:ext>
            </a:extLst>
          </p:cNvPr>
          <p:cNvSpPr>
            <a:spLocks/>
          </p:cNvSpPr>
          <p:nvPr/>
        </p:nvSpPr>
        <p:spPr bwMode="gray">
          <a:xfrm>
            <a:off x="416964" y="4924706"/>
            <a:ext cx="3495118" cy="1133195"/>
          </a:xfrm>
          <a:custGeom>
            <a:avLst/>
            <a:gdLst>
              <a:gd name="connsiteX0" fmla="*/ 0 w 3390878"/>
              <a:gd name="connsiteY0" fmla="*/ 0 h 856991"/>
              <a:gd name="connsiteX1" fmla="*/ 2532241 w 3390878"/>
              <a:gd name="connsiteY1" fmla="*/ 0 h 856991"/>
              <a:gd name="connsiteX2" fmla="*/ 3390878 w 3390878"/>
              <a:gd name="connsiteY2" fmla="*/ 856991 h 856991"/>
              <a:gd name="connsiteX3" fmla="*/ 0 w 3390878"/>
              <a:gd name="connsiteY3" fmla="*/ 856991 h 8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0878" h="856991">
                <a:moveTo>
                  <a:pt x="0" y="0"/>
                </a:moveTo>
                <a:lnTo>
                  <a:pt x="2532241" y="0"/>
                </a:lnTo>
                <a:lnTo>
                  <a:pt x="3390878" y="856991"/>
                </a:lnTo>
                <a:lnTo>
                  <a:pt x="0" y="856991"/>
                </a:lnTo>
                <a:close/>
              </a:path>
            </a:pathLst>
          </a:cu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6923C69-314B-1A35-0A67-40B90BDC703E}"/>
              </a:ext>
            </a:extLst>
          </p:cNvPr>
          <p:cNvSpPr>
            <a:spLocks/>
          </p:cNvSpPr>
          <p:nvPr/>
        </p:nvSpPr>
        <p:spPr bwMode="gray">
          <a:xfrm>
            <a:off x="1541069" y="1741455"/>
            <a:ext cx="2009413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</a:rPr>
              <a:t>Lorem ipsum</a:t>
            </a:r>
            <a:br>
              <a:rPr lang="en-US" sz="1400" b="1">
                <a:solidFill>
                  <a:srgbClr val="000000"/>
                </a:solidFill>
              </a:rPr>
            </a:br>
            <a:r>
              <a:rPr lang="en-US" sz="1400" b="1">
                <a:solidFill>
                  <a:srgbClr val="000000"/>
                </a:solidFill>
              </a:rPr>
              <a:t>pulvinar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A80AA624-DA45-69DE-FD4F-85D36012468C}"/>
              </a:ext>
            </a:extLst>
          </p:cNvPr>
          <p:cNvSpPr>
            <a:spLocks/>
          </p:cNvSpPr>
          <p:nvPr/>
        </p:nvSpPr>
        <p:spPr bwMode="gray">
          <a:xfrm>
            <a:off x="2243415" y="2491828"/>
            <a:ext cx="2009413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</a:rPr>
              <a:t>Lorem ipsum</a:t>
            </a:r>
            <a:br>
              <a:rPr lang="en-US" sz="1400" b="1">
                <a:solidFill>
                  <a:srgbClr val="000000"/>
                </a:solidFill>
              </a:rPr>
            </a:br>
            <a:r>
              <a:rPr lang="en-US" sz="1400" b="1">
                <a:solidFill>
                  <a:srgbClr val="000000"/>
                </a:solidFill>
              </a:rPr>
              <a:t>pulvinar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2513ADE-37FC-F3BA-0CBA-2A23DC4F453E}"/>
              </a:ext>
            </a:extLst>
          </p:cNvPr>
          <p:cNvSpPr>
            <a:spLocks/>
          </p:cNvSpPr>
          <p:nvPr/>
        </p:nvSpPr>
        <p:spPr bwMode="gray">
          <a:xfrm>
            <a:off x="2943557" y="3385263"/>
            <a:ext cx="2009413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</a:rPr>
              <a:t>Lorem ipsum</a:t>
            </a:r>
            <a:br>
              <a:rPr lang="en-US" sz="1400" b="1">
                <a:solidFill>
                  <a:srgbClr val="000000"/>
                </a:solidFill>
              </a:rPr>
            </a:br>
            <a:r>
              <a:rPr lang="en-US" sz="1400" b="1">
                <a:solidFill>
                  <a:srgbClr val="000000"/>
                </a:solidFill>
              </a:rPr>
              <a:t>pulvinar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04E0F70-9A94-1356-8195-90F6C1CA805E}"/>
              </a:ext>
            </a:extLst>
          </p:cNvPr>
          <p:cNvSpPr>
            <a:spLocks/>
          </p:cNvSpPr>
          <p:nvPr/>
        </p:nvSpPr>
        <p:spPr bwMode="gray">
          <a:xfrm>
            <a:off x="3645903" y="4224339"/>
            <a:ext cx="2009413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9488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</a:rPr>
              <a:t>Lorem ipsum</a:t>
            </a:r>
            <a:br>
              <a:rPr lang="en-US" sz="1400" b="1">
                <a:solidFill>
                  <a:srgbClr val="000000"/>
                </a:solidFill>
              </a:rPr>
            </a:br>
            <a:r>
              <a:rPr lang="en-US" sz="1400" b="1">
                <a:solidFill>
                  <a:srgbClr val="000000"/>
                </a:solidFill>
              </a:rPr>
              <a:t>pulvinar</a:t>
            </a:r>
          </a:p>
        </p:txBody>
      </p:sp>
      <p:cxnSp>
        <p:nvCxnSpPr>
          <p:cNvPr id="20" name="Gerader Verbinder 23">
            <a:extLst>
              <a:ext uri="{FF2B5EF4-FFF2-40B4-BE49-F238E27FC236}">
                <a16:creationId xmlns:a16="http://schemas.microsoft.com/office/drawing/2014/main" id="{53DFFF60-E1FD-0A6A-5BA8-2BD162D39C52}"/>
              </a:ext>
            </a:extLst>
          </p:cNvPr>
          <p:cNvCxnSpPr>
            <a:cxnSpLocks/>
          </p:cNvCxnSpPr>
          <p:nvPr/>
        </p:nvCxnSpPr>
        <p:spPr bwMode="gray">
          <a:xfrm flipH="1">
            <a:off x="360525" y="4084150"/>
            <a:ext cx="2168499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Gerader Verbinder 24">
            <a:extLst>
              <a:ext uri="{FF2B5EF4-FFF2-40B4-BE49-F238E27FC236}">
                <a16:creationId xmlns:a16="http://schemas.microsoft.com/office/drawing/2014/main" id="{4EED1DEA-921E-6F57-CA58-841FEF8AEF8E}"/>
              </a:ext>
            </a:extLst>
          </p:cNvPr>
          <p:cNvCxnSpPr>
            <a:cxnSpLocks/>
          </p:cNvCxnSpPr>
          <p:nvPr/>
        </p:nvCxnSpPr>
        <p:spPr bwMode="gray">
          <a:xfrm flipH="1">
            <a:off x="360527" y="3243595"/>
            <a:ext cx="1651102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Gerader Verbinder 25">
            <a:extLst>
              <a:ext uri="{FF2B5EF4-FFF2-40B4-BE49-F238E27FC236}">
                <a16:creationId xmlns:a16="http://schemas.microsoft.com/office/drawing/2014/main" id="{E5F623BD-7FC1-2C94-9524-AB65E5404B6D}"/>
              </a:ext>
            </a:extLst>
          </p:cNvPr>
          <p:cNvCxnSpPr>
            <a:cxnSpLocks/>
          </p:cNvCxnSpPr>
          <p:nvPr/>
        </p:nvCxnSpPr>
        <p:spPr bwMode="gray">
          <a:xfrm flipH="1">
            <a:off x="360525" y="2403040"/>
            <a:ext cx="842086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Gerader Verbinder 26">
            <a:extLst>
              <a:ext uri="{FF2B5EF4-FFF2-40B4-BE49-F238E27FC236}">
                <a16:creationId xmlns:a16="http://schemas.microsoft.com/office/drawing/2014/main" id="{F5B72A07-F0ED-A2B9-622E-C4262C3DA56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6964" y="4924706"/>
            <a:ext cx="2580513" cy="2"/>
          </a:xfrm>
          <a:prstGeom prst="line">
            <a:avLst/>
          </a:prstGeom>
          <a:noFill/>
          <a:ln w="6350" cap="flat" cmpd="sng" algn="ctr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FB38DBAD-F064-8185-B0E2-88815B15B2D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95085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triangle, triangles, layer</a:t>
            </a:r>
          </a:p>
        </p:txBody>
      </p:sp>
    </p:spTree>
    <p:extLst>
      <p:ext uri="{BB962C8B-B14F-4D97-AF65-F5344CB8AC3E}">
        <p14:creationId xmlns:p14="http://schemas.microsoft.com/office/powerpoint/2010/main" val="4278722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