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73.xml" ContentType="application/vnd.openxmlformats-officedocument.presentationml.tags+xml"/>
  <Override PartName="/ppt/notesSlides/notesSlide4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76" r:id="rId4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42.xml" Id="rId45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4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42.xml.rels>&#65279;<?xml version="1.0" encoding="utf-8"?><Relationships xmlns="http://schemas.openxmlformats.org/package/2006/relationships"><Relationship Type="http://schemas.openxmlformats.org/officeDocument/2006/relationships/slide" Target="/ppt/slides/slide42.xml" Id="rId2" /><Relationship Type="http://schemas.openxmlformats.org/officeDocument/2006/relationships/notesMaster" Target="/ppt/notesMasters/notesMaster1.xml" Id="rId1" /></Relationship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2458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4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73.xml" Id="rId2" /><Relationship Type="http://schemas.openxmlformats.org/officeDocument/2006/relationships/vmlDrawing" Target="/ppt/drawings/vmlDrawing46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46.bin" Id="rId5" /><Relationship Type="http://schemas.openxmlformats.org/officeDocument/2006/relationships/notesSlide" Target="/ppt/notesSlides/notesSlide42.xml" Id="rId4" /></Relationships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82538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Three core elements II</a:t>
            </a:r>
          </a:p>
        </p:txBody>
      </p:sp>
      <p:sp>
        <p:nvSpPr>
          <p:cNvPr id="2" name="Ellipse 6">
            <a:extLst>
              <a:ext uri="{FF2B5EF4-FFF2-40B4-BE49-F238E27FC236}">
                <a16:creationId xmlns:a16="http://schemas.microsoft.com/office/drawing/2014/main" id="{82F26511-03D3-C7E7-F20E-06B422C702B6}"/>
              </a:ext>
            </a:extLst>
          </p:cNvPr>
          <p:cNvSpPr>
            <a:spLocks/>
          </p:cNvSpPr>
          <p:nvPr/>
        </p:nvSpPr>
        <p:spPr bwMode="gray">
          <a:xfrm>
            <a:off x="1199868" y="1557338"/>
            <a:ext cx="4528822" cy="4500562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" name="Ellipse 7">
            <a:extLst>
              <a:ext uri="{FF2B5EF4-FFF2-40B4-BE49-F238E27FC236}">
                <a16:creationId xmlns:a16="http://schemas.microsoft.com/office/drawing/2014/main" id="{8D911C57-7AEA-D397-F6D4-8A50DC40D08F}"/>
              </a:ext>
            </a:extLst>
          </p:cNvPr>
          <p:cNvSpPr>
            <a:spLocks/>
          </p:cNvSpPr>
          <p:nvPr/>
        </p:nvSpPr>
        <p:spPr bwMode="gray">
          <a:xfrm>
            <a:off x="1972079" y="3066948"/>
            <a:ext cx="2990952" cy="2990952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36000" tIns="216000" rIns="36000" bIns="36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Placeholder</a:t>
            </a:r>
          </a:p>
        </p:txBody>
      </p:sp>
      <p:sp>
        <p:nvSpPr>
          <p:cNvPr id="4" name="Ellipse 8">
            <a:extLst>
              <a:ext uri="{FF2B5EF4-FFF2-40B4-BE49-F238E27FC236}">
                <a16:creationId xmlns:a16="http://schemas.microsoft.com/office/drawing/2014/main" id="{5D9C8CB4-82D8-0254-6E3C-E66386460D50}"/>
              </a:ext>
            </a:extLst>
          </p:cNvPr>
          <p:cNvSpPr>
            <a:spLocks/>
          </p:cNvSpPr>
          <p:nvPr/>
        </p:nvSpPr>
        <p:spPr bwMode="gray">
          <a:xfrm>
            <a:off x="2724160" y="4557709"/>
            <a:ext cx="1500191" cy="1500191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wrap="none"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Placeholder</a:t>
            </a:r>
          </a:p>
        </p:txBody>
      </p:sp>
      <p:sp>
        <p:nvSpPr>
          <p:cNvPr id="6" name="Textfeld 9">
            <a:extLst>
              <a:ext uri="{FF2B5EF4-FFF2-40B4-BE49-F238E27FC236}">
                <a16:creationId xmlns:a16="http://schemas.microsoft.com/office/drawing/2014/main" id="{106F8F13-825A-2946-CC90-09746AE2615B}"/>
              </a:ext>
            </a:extLst>
          </p:cNvPr>
          <p:cNvSpPr txBox="1">
            <a:spLocks/>
          </p:cNvSpPr>
          <p:nvPr/>
        </p:nvSpPr>
        <p:spPr bwMode="gray">
          <a:xfrm>
            <a:off x="2991391" y="2286756"/>
            <a:ext cx="945773" cy="215444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</a:rPr>
              <a:t>Placeholder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2E57941-6597-8BD6-4123-9F212B92B13D}"/>
              </a:ext>
            </a:extLst>
          </p:cNvPr>
          <p:cNvSpPr txBox="1">
            <a:spLocks/>
          </p:cNvSpPr>
          <p:nvPr/>
        </p:nvSpPr>
        <p:spPr>
          <a:xfrm>
            <a:off x="6844923" y="1934343"/>
            <a:ext cx="4964490" cy="877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>
                <a:solidFill>
                  <a:schemeClr val="tx2"/>
                </a:solidFill>
                <a:sym typeface="Futura"/>
              </a:rPr>
              <a:t>Lorem ipsum</a:t>
            </a:r>
          </a:p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en-US" sz="1400">
                <a:sym typeface="Futura"/>
              </a:rPr>
              <a:t>Lorem ipsum dolor sit </a:t>
            </a:r>
            <a:r>
              <a:rPr lang="en-US" sz="1400" err="1">
                <a:sym typeface="Futura"/>
              </a:rPr>
              <a:t>amet</a:t>
            </a:r>
            <a:r>
              <a:rPr lang="en-US" sz="1400">
                <a:sym typeface="Futura"/>
              </a:rPr>
              <a:t>, </a:t>
            </a:r>
            <a:r>
              <a:rPr lang="en-US" sz="1400" err="1">
                <a:sym typeface="Futura"/>
              </a:rPr>
              <a:t>consectetur</a:t>
            </a:r>
            <a:r>
              <a:rPr lang="en-US" sz="1400">
                <a:sym typeface="Futura"/>
              </a:rPr>
              <a:t> </a:t>
            </a:r>
            <a:r>
              <a:rPr lang="en-US" sz="1400" err="1">
                <a:sym typeface="Futura"/>
              </a:rPr>
              <a:t>adipiscing</a:t>
            </a:r>
            <a:r>
              <a:rPr lang="en-US" sz="1400">
                <a:sym typeface="Futura"/>
              </a:rPr>
              <a:t> </a:t>
            </a:r>
            <a:r>
              <a:rPr lang="en-US" sz="1400" err="1">
                <a:sym typeface="Futura"/>
              </a:rPr>
              <a:t>elit</a:t>
            </a:r>
            <a:r>
              <a:rPr lang="en-US" sz="1400">
                <a:sym typeface="Futura"/>
              </a:rPr>
              <a:t> </a:t>
            </a:r>
          </a:p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en-US" sz="1400">
                <a:sym typeface="Futura"/>
              </a:rPr>
              <a:t>Quis </a:t>
            </a:r>
            <a:r>
              <a:rPr lang="en-US" sz="1400" err="1">
                <a:sym typeface="Futura"/>
              </a:rPr>
              <a:t>nostrud</a:t>
            </a:r>
            <a:r>
              <a:rPr lang="en-US" sz="1400">
                <a:sym typeface="Futura"/>
              </a:rPr>
              <a:t> exercitation </a:t>
            </a:r>
            <a:r>
              <a:rPr lang="en-US" sz="1400" err="1">
                <a:sym typeface="Futura"/>
              </a:rPr>
              <a:t>ullamco</a:t>
            </a:r>
            <a:endParaRPr lang="en-US" sz="1400">
              <a:sym typeface="Futura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D4DEE3D-6471-F504-A1E9-4C98F8C41A5E}"/>
              </a:ext>
            </a:extLst>
          </p:cNvPr>
          <p:cNvSpPr txBox="1">
            <a:spLocks/>
          </p:cNvSpPr>
          <p:nvPr/>
        </p:nvSpPr>
        <p:spPr>
          <a:xfrm>
            <a:off x="6844923" y="3369037"/>
            <a:ext cx="4964490" cy="877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>
                <a:solidFill>
                  <a:schemeClr val="tx2"/>
                </a:solidFill>
                <a:sym typeface="Futura"/>
              </a:rPr>
              <a:t>Lorem ipsum</a:t>
            </a:r>
          </a:p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en-US" sz="1400">
                <a:sym typeface="Futura"/>
              </a:rPr>
              <a:t>Lorem ipsum dolor sit </a:t>
            </a:r>
            <a:r>
              <a:rPr lang="en-US" sz="1400" err="1">
                <a:sym typeface="Futura"/>
              </a:rPr>
              <a:t>amet</a:t>
            </a:r>
            <a:r>
              <a:rPr lang="en-US" sz="1400">
                <a:sym typeface="Futura"/>
              </a:rPr>
              <a:t>, </a:t>
            </a:r>
            <a:r>
              <a:rPr lang="en-US" sz="1400" err="1">
                <a:sym typeface="Futura"/>
              </a:rPr>
              <a:t>consectetur</a:t>
            </a:r>
            <a:r>
              <a:rPr lang="en-US" sz="1400">
                <a:sym typeface="Futura"/>
              </a:rPr>
              <a:t> </a:t>
            </a:r>
            <a:r>
              <a:rPr lang="en-US" sz="1400" err="1">
                <a:sym typeface="Futura"/>
              </a:rPr>
              <a:t>adipiscing</a:t>
            </a:r>
            <a:r>
              <a:rPr lang="en-US" sz="1400">
                <a:sym typeface="Futura"/>
              </a:rPr>
              <a:t> </a:t>
            </a:r>
            <a:r>
              <a:rPr lang="en-US" sz="1400" err="1">
                <a:sym typeface="Futura"/>
              </a:rPr>
              <a:t>elit</a:t>
            </a:r>
            <a:r>
              <a:rPr lang="en-US" sz="1400">
                <a:sym typeface="Futura"/>
              </a:rPr>
              <a:t> </a:t>
            </a:r>
          </a:p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en-US" sz="1400">
                <a:sym typeface="Futura"/>
              </a:rPr>
              <a:t>Quis </a:t>
            </a:r>
            <a:r>
              <a:rPr lang="en-US" sz="1400" err="1">
                <a:sym typeface="Futura"/>
              </a:rPr>
              <a:t>nostrud</a:t>
            </a:r>
            <a:r>
              <a:rPr lang="en-US" sz="1400">
                <a:sym typeface="Futura"/>
              </a:rPr>
              <a:t> exercitation </a:t>
            </a:r>
            <a:r>
              <a:rPr lang="en-US" sz="1400" err="1">
                <a:sym typeface="Futura"/>
              </a:rPr>
              <a:t>ullamco</a:t>
            </a:r>
            <a:endParaRPr lang="en-US" sz="1400">
              <a:sym typeface="Futura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2B05EB5-DA65-0C20-9928-A4E0B05835C0}"/>
              </a:ext>
            </a:extLst>
          </p:cNvPr>
          <p:cNvSpPr txBox="1">
            <a:spLocks/>
          </p:cNvSpPr>
          <p:nvPr/>
        </p:nvSpPr>
        <p:spPr>
          <a:xfrm>
            <a:off x="6844923" y="4803732"/>
            <a:ext cx="4964490" cy="8771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>
                <a:solidFill>
                  <a:schemeClr val="tx2"/>
                </a:solidFill>
                <a:sym typeface="Futura"/>
              </a:rPr>
              <a:t>Lorem ipsum</a:t>
            </a:r>
          </a:p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en-US" sz="1400">
                <a:sym typeface="Futura"/>
              </a:rPr>
              <a:t>Lorem ipsum dolor sit </a:t>
            </a:r>
            <a:r>
              <a:rPr lang="en-US" sz="1400" err="1">
                <a:sym typeface="Futura"/>
              </a:rPr>
              <a:t>amet</a:t>
            </a:r>
            <a:r>
              <a:rPr lang="en-US" sz="1400">
                <a:sym typeface="Futura"/>
              </a:rPr>
              <a:t>, </a:t>
            </a:r>
            <a:r>
              <a:rPr lang="en-US" sz="1400" err="1">
                <a:sym typeface="Futura"/>
              </a:rPr>
              <a:t>consectetur</a:t>
            </a:r>
            <a:r>
              <a:rPr lang="en-US" sz="1400">
                <a:sym typeface="Futura"/>
              </a:rPr>
              <a:t> </a:t>
            </a:r>
            <a:r>
              <a:rPr lang="en-US" sz="1400" err="1">
                <a:sym typeface="Futura"/>
              </a:rPr>
              <a:t>adipiscing</a:t>
            </a:r>
            <a:r>
              <a:rPr lang="en-US" sz="1400">
                <a:sym typeface="Futura"/>
              </a:rPr>
              <a:t> </a:t>
            </a:r>
            <a:r>
              <a:rPr lang="en-US" sz="1400" err="1">
                <a:sym typeface="Futura"/>
              </a:rPr>
              <a:t>elit</a:t>
            </a:r>
            <a:r>
              <a:rPr lang="en-US" sz="1400">
                <a:sym typeface="Futura"/>
              </a:rPr>
              <a:t> </a:t>
            </a:r>
          </a:p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en-US" sz="1400">
                <a:sym typeface="Futura"/>
              </a:rPr>
              <a:t>Quis </a:t>
            </a:r>
            <a:r>
              <a:rPr lang="en-US" sz="1400" err="1">
                <a:sym typeface="Futura"/>
              </a:rPr>
              <a:t>nostrud</a:t>
            </a:r>
            <a:r>
              <a:rPr lang="en-US" sz="1400">
                <a:sym typeface="Futura"/>
              </a:rPr>
              <a:t> exercitation </a:t>
            </a:r>
            <a:r>
              <a:rPr lang="en-US" sz="1400" err="1">
                <a:sym typeface="Futura"/>
              </a:rPr>
              <a:t>ullamco</a:t>
            </a:r>
            <a:endParaRPr lang="en-US" sz="1400">
              <a:sym typeface="Futura"/>
            </a:endParaRP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E5A0832-8153-57C4-0615-E117F30D162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64976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element, layer, layers, circle, circles</a:t>
            </a:r>
          </a:p>
        </p:txBody>
      </p:sp>
    </p:spTree>
    <p:extLst>
      <p:ext uri="{BB962C8B-B14F-4D97-AF65-F5344CB8AC3E}">
        <p14:creationId xmlns:p14="http://schemas.microsoft.com/office/powerpoint/2010/main" val="2849585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