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png" ContentType="image/pn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ppt/slides/slide44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charts/chartEx1.xml" ContentType="application/vnd.ms-office.chartex+xml"/>
  <Override PartName="/ppt/charts/colors1.xml" ContentType="application/vnd.ms-office.chartcolorstyle+xml"/>
  <Override PartName="/ppt/charts/style1.xml" ContentType="application/vnd.ms-office.chartstyle+xml"/>
  <Override PartName="/ppt/tags/tag175.xml" ContentType="application/vnd.openxmlformats-officedocument.presentationml.tags+xml"/>
  <Override PartName="/ppt/notesSlides/notesSlide4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446" r:id="rId47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slide" Target="/ppt/slides/slide44.xml" Id="rId47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charts/_rels/chartEx1.xml.rels>&#65279;<?xml version="1.0" encoding="utf-8"?><Relationships xmlns="http://schemas.openxmlformats.org/package/2006/relationships"><Relationship Type="http://schemas.microsoft.com/office/2011/relationships/chartColorStyle" Target="/ppt/charts/colors1.xml" Id="rId3" /><Relationship Type="http://schemas.microsoft.com/office/2011/relationships/chartStyle" Target="/ppt/charts/style1.xml" Id="rId2" /><Relationship Type="http://schemas.openxmlformats.org/officeDocument/2006/relationships/package" Target="/ppt/embeddings/Microsoft_Excel_Worksheet.xlsx" Id="rId1" 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Tabelle1!$A$2:$E$9</cx:f>
        <cx:lvl ptCount="8">
          <cx:pt idx="0">1</cx:pt>
          <cx:pt idx="1">1</cx:pt>
          <cx:pt idx="2">1</cx:pt>
          <cx:pt idx="3">1</cx:pt>
          <cx:pt idx="4">1</cx:pt>
          <cx:pt idx="5">1</cx:pt>
          <cx:pt idx="6">1</cx:pt>
          <cx:pt idx="7">1</cx:pt>
        </cx:lvl>
        <cx:lvl ptCount="8">
          <cx:pt idx="0">1</cx:pt>
          <cx:pt idx="1">1</cx:pt>
          <cx:pt idx="2">1</cx:pt>
          <cx:pt idx="3">1</cx:pt>
          <cx:pt idx="4">1</cx:pt>
          <cx:pt idx="5">1</cx:pt>
          <cx:pt idx="6">1</cx:pt>
          <cx:pt idx="7">1</cx:pt>
        </cx:lvl>
        <cx:lvl ptCount="8">
          <cx:pt idx="0">1</cx:pt>
          <cx:pt idx="1">1</cx:pt>
          <cx:pt idx="2">1</cx:pt>
          <cx:pt idx="3">1</cx:pt>
          <cx:pt idx="4">1</cx:pt>
          <cx:pt idx="5">1</cx:pt>
          <cx:pt idx="6">1</cx:pt>
          <cx:pt idx="7">1</cx:pt>
        </cx:lvl>
        <cx:lvl ptCount="8">
          <cx:pt idx="0">1</cx:pt>
          <cx:pt idx="1">1</cx:pt>
          <cx:pt idx="2">1</cx:pt>
          <cx:pt idx="3">1</cx:pt>
          <cx:pt idx="4">1</cx:pt>
          <cx:pt idx="5">1</cx:pt>
          <cx:pt idx="6">1</cx:pt>
          <cx:pt idx="7">1</cx:pt>
        </cx:lvl>
        <cx:lvl ptCount="8">
          <cx:pt idx="0">1</cx:pt>
          <cx:pt idx="1">2</cx:pt>
          <cx:pt idx="2">3</cx:pt>
          <cx:pt idx="3">4</cx:pt>
          <cx:pt idx="4">5</cx:pt>
          <cx:pt idx="5">6</cx:pt>
          <cx:pt idx="6">7</cx:pt>
          <cx:pt idx="7">8</cx:pt>
        </cx:lvl>
      </cx:strDim>
      <cx:numDim type="size">
        <cx:f>Tabelle1!$D$2:$D$17</cx:f>
        <cx:lvl ptCount="16" formatCode="Standard">
          <cx:pt idx="0">1</cx:pt>
          <cx:pt idx="1">1</cx:pt>
          <cx:pt idx="2">1</cx:pt>
          <cx:pt idx="3">1</cx:pt>
          <cx:pt idx="4">1</cx:pt>
          <cx:pt idx="5">1</cx:pt>
          <cx:pt idx="6">1</cx:pt>
          <cx:pt idx="7">1</cx:pt>
        </cx:lvl>
      </cx:numDim>
    </cx:data>
  </cx:chartData>
  <cx:chart>
    <cx:plotArea>
      <cx:plotAreaRegion>
        <cx:plotSurface>
          <cx:spPr>
            <a:solidFill>
              <a:schemeClr val="bg1"/>
            </a:solidFill>
          </cx:spPr>
        </cx:plotSurface>
        <cx:series layoutId="sunburst" uniqueId="{01BCD9A4-282B-49BA-8F63-E6E9F0329FCD}" formatIdx="0">
          <cx:tx>
            <cx:txData>
              <cx:f>Tabelle1!$F$1</cx:f>
              <cx:v>Datenreihe1</cx:v>
            </cx:txData>
          </cx:tx>
          <cx:spPr>
            <a:ln w="6350">
              <a:solidFill>
                <a:schemeClr val="accent5"/>
              </a:solidFill>
            </a:ln>
          </cx:spPr>
          <cx:dataPt idx="4">
            <cx:spPr>
              <a:noFill/>
            </cx:spPr>
          </cx:dataPt>
          <cx:dataPt idx="5">
            <cx:spPr>
              <a:solidFill>
                <a:prstClr val="white"/>
              </a:solidFill>
            </cx:spPr>
          </cx:dataPt>
          <cx:dataPt idx="10">
            <cx:spPr>
              <a:solidFill>
                <a:prstClr val="white"/>
              </a:solidFill>
            </cx:spPr>
          </cx:dataPt>
          <cx:dataPt idx="15">
            <cx:spPr>
              <a:solidFill>
                <a:prstClr val="white"/>
              </a:solidFill>
            </cx:spPr>
          </cx:dataPt>
          <cx:dataPt idx="22">
            <cx:spPr>
              <a:solidFill>
                <a:prstClr val="white"/>
              </a:solidFill>
            </cx:spPr>
          </cx:dataPt>
          <cx:dataPt idx="25">
            <cx:spPr>
              <a:solidFill>
                <a:prstClr val="white"/>
              </a:solidFill>
            </cx:spPr>
          </cx:dataPt>
          <cx:dataPt idx="30">
            <cx:spPr>
              <a:solidFill>
                <a:prstClr val="white"/>
              </a:solidFill>
            </cx:spPr>
          </cx:dataPt>
          <cx:dataPt idx="35">
            <cx:spPr>
              <a:solidFill>
                <a:prstClr val="white"/>
              </a:solidFill>
            </cx:spPr>
          </cx:dataPt>
          <cx:dataId val="0"/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48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44.xml.rels>&#65279;<?xml version="1.0" encoding="utf-8"?><Relationships xmlns="http://schemas.openxmlformats.org/package/2006/relationships"><Relationship Type="http://schemas.openxmlformats.org/officeDocument/2006/relationships/slide" Target="/ppt/slides/slide44.xml" Id="rId2" /><Relationship Type="http://schemas.openxmlformats.org/officeDocument/2006/relationships/notesMaster" Target="/ppt/notesMasters/notesMaster1.xml" Id="rId1" /></Relationship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48851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44.xml.rels>&#65279;<?xml version="1.0" encoding="utf-8"?><Relationships xmlns="http://schemas.openxmlformats.org/package/2006/relationships"><Relationship Type="http://schemas.openxmlformats.org/officeDocument/2006/relationships/image" Target="/ppt/media/image81.png" Id="rId8" /><Relationship Type="http://schemas.openxmlformats.org/officeDocument/2006/relationships/slideLayout" Target="/ppt/slideLayouts/slideLayout5.xml" Id="rId3" /><Relationship Type="http://schemas.microsoft.com/office/2014/relationships/chartEx" Target="/ppt/charts/chartEx1.xml" Id="rId7" /><Relationship Type="http://schemas.openxmlformats.org/officeDocument/2006/relationships/tags" Target="/ppt/tags/tag175.xml" Id="rId2" /><Relationship Type="http://schemas.openxmlformats.org/officeDocument/2006/relationships/vmlDrawing" Target="/ppt/drawings/vmlDrawing48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48.bin" Id="rId5" /><Relationship Type="http://schemas.openxmlformats.org/officeDocument/2006/relationships/notesSlide" Target="/ppt/notesSlides/notesSlide44.xml" Id="rId4" /></Relationships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677582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2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noProof="0">
                <a:sym typeface="Futura"/>
              </a:rPr>
              <a:t>Sunburst diagram, data-driven</a:t>
            </a:r>
            <a:endParaRPr lang="en-US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90" name="Diagramm 72">
                <a:extLst>
                  <a:ext uri="{FF2B5EF4-FFF2-40B4-BE49-F238E27FC236}">
                    <a16:creationId xmlns:a16="http://schemas.microsoft.com/office/drawing/2014/main" id="{B5555DA8-1074-00A7-4CF3-1BE5048E0967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936952" y="1924163"/>
              <a:ext cx="3717565" cy="371401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 xmlns="">
          <p:pic>
            <p:nvPicPr>
              <p:cNvPr id="390" name="Diagramm 72">
                <a:extLst>
                  <a:ext uri="{FF2B5EF4-FFF2-40B4-BE49-F238E27FC236}">
                    <a16:creationId xmlns:a16="http://schemas.microsoft.com/office/drawing/2014/main" id="{B5555DA8-1074-00A7-4CF3-1BE5048E096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6952" y="1924163"/>
                <a:ext cx="3717565" cy="3714013"/>
              </a:xfrm>
              <a:prstGeom prst="rect">
                <a:avLst/>
              </a:prstGeom>
            </p:spPr>
          </p:pic>
        </mc:Fallback>
      </mc:AlternateContent>
      <p:cxnSp>
        <p:nvCxnSpPr>
          <p:cNvPr id="392" name="Gerader Verbinder 73">
            <a:extLst>
              <a:ext uri="{FF2B5EF4-FFF2-40B4-BE49-F238E27FC236}">
                <a16:creationId xmlns:a16="http://schemas.microsoft.com/office/drawing/2014/main" id="{599137BE-BA59-F422-B5EF-5F47222FCBFA}"/>
              </a:ext>
            </a:extLst>
          </p:cNvPr>
          <p:cNvCxnSpPr>
            <a:cxnSpLocks/>
          </p:cNvCxnSpPr>
          <p:nvPr/>
        </p:nvCxnSpPr>
        <p:spPr bwMode="gray">
          <a:xfrm rot="16200000" flipH="1" flipV="1">
            <a:off x="2795732" y="1997389"/>
            <a:ext cx="0" cy="3567562"/>
          </a:xfrm>
          <a:prstGeom prst="lin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3" name="Gerader Verbinder 74">
            <a:extLst>
              <a:ext uri="{FF2B5EF4-FFF2-40B4-BE49-F238E27FC236}">
                <a16:creationId xmlns:a16="http://schemas.microsoft.com/office/drawing/2014/main" id="{C3ECDC38-3B5A-01BB-B713-EDCE63FA50AC}"/>
              </a:ext>
            </a:extLst>
          </p:cNvPr>
          <p:cNvCxnSpPr>
            <a:cxnSpLocks/>
          </p:cNvCxnSpPr>
          <p:nvPr/>
        </p:nvCxnSpPr>
        <p:spPr bwMode="gray">
          <a:xfrm rot="2700000" flipH="1" flipV="1">
            <a:off x="2795732" y="1997389"/>
            <a:ext cx="0" cy="3567562"/>
          </a:xfrm>
          <a:prstGeom prst="lin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4" name="Gerader Verbinder 75">
            <a:extLst>
              <a:ext uri="{FF2B5EF4-FFF2-40B4-BE49-F238E27FC236}">
                <a16:creationId xmlns:a16="http://schemas.microsoft.com/office/drawing/2014/main" id="{6C674641-6E29-0108-6224-3B40F963465F}"/>
              </a:ext>
            </a:extLst>
          </p:cNvPr>
          <p:cNvCxnSpPr>
            <a:cxnSpLocks/>
          </p:cNvCxnSpPr>
          <p:nvPr/>
        </p:nvCxnSpPr>
        <p:spPr bwMode="gray">
          <a:xfrm rot="18900000" flipH="1" flipV="1">
            <a:off x="2795732" y="1996870"/>
            <a:ext cx="0" cy="3568600"/>
          </a:xfrm>
          <a:prstGeom prst="lin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5" name="Gerader Verbinder 76">
            <a:extLst>
              <a:ext uri="{FF2B5EF4-FFF2-40B4-BE49-F238E27FC236}">
                <a16:creationId xmlns:a16="http://schemas.microsoft.com/office/drawing/2014/main" id="{6F16EA24-9364-72F2-94F1-0262A5A0D6C6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2795732" y="1996870"/>
            <a:ext cx="0" cy="3568600"/>
          </a:xfrm>
          <a:prstGeom prst="lin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6" name="Ellipse 9">
            <a:extLst>
              <a:ext uri="{FF2B5EF4-FFF2-40B4-BE49-F238E27FC236}">
                <a16:creationId xmlns:a16="http://schemas.microsoft.com/office/drawing/2014/main" id="{83351002-84CA-336A-C922-979838D0A5E4}"/>
              </a:ext>
            </a:extLst>
          </p:cNvPr>
          <p:cNvSpPr>
            <a:spLocks/>
          </p:cNvSpPr>
          <p:nvPr/>
        </p:nvSpPr>
        <p:spPr>
          <a:xfrm>
            <a:off x="2496070" y="3481489"/>
            <a:ext cx="599323" cy="59936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8E8F0D62-C4CE-F6AA-5498-9E9BA37B0701}"/>
              </a:ext>
            </a:extLst>
          </p:cNvPr>
          <p:cNvGrpSpPr>
            <a:grpSpLocks/>
          </p:cNvGrpSpPr>
          <p:nvPr/>
        </p:nvGrpSpPr>
        <p:grpSpPr>
          <a:xfrm>
            <a:off x="688642" y="1738964"/>
            <a:ext cx="4214186" cy="4130132"/>
            <a:chOff x="688642" y="1738964"/>
            <a:chExt cx="4214186" cy="4130132"/>
          </a:xfrm>
        </p:grpSpPr>
        <p:sp>
          <p:nvSpPr>
            <p:cNvPr id="16" name="Textfeld 38">
              <a:extLst>
                <a:ext uri="{FF2B5EF4-FFF2-40B4-BE49-F238E27FC236}">
                  <a16:creationId xmlns:a16="http://schemas.microsoft.com/office/drawing/2014/main" id="{44D5C4D9-FFB3-E5A0-BFBF-58C4A4C20157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1849166" y="1738964"/>
              <a:ext cx="355867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</a:rPr>
                <a:t>08.</a:t>
              </a:r>
            </a:p>
          </p:txBody>
        </p:sp>
        <p:sp>
          <p:nvSpPr>
            <p:cNvPr id="17" name="Textfeld 39">
              <a:extLst>
                <a:ext uri="{FF2B5EF4-FFF2-40B4-BE49-F238E27FC236}">
                  <a16:creationId xmlns:a16="http://schemas.microsoft.com/office/drawing/2014/main" id="{8ADE8382-FAF3-9899-E2C3-E1EFBD588300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3395160" y="5561312"/>
              <a:ext cx="355867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</a:rPr>
                <a:t>04.</a:t>
              </a:r>
            </a:p>
          </p:txBody>
        </p:sp>
        <p:sp>
          <p:nvSpPr>
            <p:cNvPr id="18" name="Textfeld 40">
              <a:extLst>
                <a:ext uri="{FF2B5EF4-FFF2-40B4-BE49-F238E27FC236}">
                  <a16:creationId xmlns:a16="http://schemas.microsoft.com/office/drawing/2014/main" id="{8329C84E-FEA1-BE27-EA54-BC1F28E00F4B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4543289" y="2945835"/>
              <a:ext cx="355867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</a:rPr>
                <a:t>02.</a:t>
              </a:r>
            </a:p>
          </p:txBody>
        </p:sp>
        <p:sp>
          <p:nvSpPr>
            <p:cNvPr id="19" name="Textfeld 41">
              <a:extLst>
                <a:ext uri="{FF2B5EF4-FFF2-40B4-BE49-F238E27FC236}">
                  <a16:creationId xmlns:a16="http://schemas.microsoft.com/office/drawing/2014/main" id="{96D79FEA-AE2C-7588-C1FA-878E1E4FEA7E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692310" y="4318638"/>
              <a:ext cx="355867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</a:rPr>
                <a:t>06.</a:t>
              </a:r>
            </a:p>
          </p:txBody>
        </p:sp>
        <p:sp>
          <p:nvSpPr>
            <p:cNvPr id="20" name="Textfeld 42">
              <a:extLst>
                <a:ext uri="{FF2B5EF4-FFF2-40B4-BE49-F238E27FC236}">
                  <a16:creationId xmlns:a16="http://schemas.microsoft.com/office/drawing/2014/main" id="{1D6A4C9B-8AB1-1318-92F0-64D00EFF737B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4546961" y="4318638"/>
              <a:ext cx="355867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</a:rPr>
                <a:t>03.</a:t>
              </a:r>
            </a:p>
          </p:txBody>
        </p:sp>
        <p:sp>
          <p:nvSpPr>
            <p:cNvPr id="21" name="Textfeld 43">
              <a:extLst>
                <a:ext uri="{FF2B5EF4-FFF2-40B4-BE49-F238E27FC236}">
                  <a16:creationId xmlns:a16="http://schemas.microsoft.com/office/drawing/2014/main" id="{B15EB3EC-E176-69B2-DD68-83BA8B91842C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688642" y="2945832"/>
              <a:ext cx="355867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</a:rPr>
                <a:t>07.</a:t>
              </a:r>
            </a:p>
          </p:txBody>
        </p:sp>
        <p:sp>
          <p:nvSpPr>
            <p:cNvPr id="22" name="Textfeld 44">
              <a:extLst>
                <a:ext uri="{FF2B5EF4-FFF2-40B4-BE49-F238E27FC236}">
                  <a16:creationId xmlns:a16="http://schemas.microsoft.com/office/drawing/2014/main" id="{56E7E7A1-9117-0970-B6A9-DDEC91110FB5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3386308" y="1738964"/>
              <a:ext cx="355867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</a:rPr>
                <a:t>01.</a:t>
              </a:r>
            </a:p>
          </p:txBody>
        </p:sp>
        <p:sp>
          <p:nvSpPr>
            <p:cNvPr id="23" name="Textfeld 45">
              <a:extLst>
                <a:ext uri="{FF2B5EF4-FFF2-40B4-BE49-F238E27FC236}">
                  <a16:creationId xmlns:a16="http://schemas.microsoft.com/office/drawing/2014/main" id="{84CEE7B6-9680-E4C7-3684-446B300A8349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1858021" y="5561319"/>
              <a:ext cx="355867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</a:rPr>
                <a:t>05.</a:t>
              </a:r>
            </a:p>
          </p:txBody>
        </p:sp>
      </p:grpSp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45483B87-4383-AEED-3FB3-724663ACA874}"/>
              </a:ext>
            </a:extLst>
          </p:cNvPr>
          <p:cNvSpPr txBox="1">
            <a:spLocks/>
          </p:cNvSpPr>
          <p:nvPr/>
        </p:nvSpPr>
        <p:spPr>
          <a:xfrm>
            <a:off x="5640238" y="2004697"/>
            <a:ext cx="2616200" cy="584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Description</a:t>
            </a:r>
          </a:p>
          <a:p>
            <a:pPr>
              <a:spcBef>
                <a:spcPts val="0"/>
              </a:spcBef>
            </a:pPr>
            <a:r>
              <a:rPr lang="en-US" sz="1200"/>
              <a:t>Lorem ipsum dolor sit </a:t>
            </a:r>
            <a:r>
              <a:rPr lang="en-US" sz="1200" err="1"/>
              <a:t>amet</a:t>
            </a:r>
            <a:endParaRPr lang="en-US" sz="1200"/>
          </a:p>
          <a:p>
            <a:pPr>
              <a:spcBef>
                <a:spcPts val="0"/>
              </a:spcBef>
            </a:pPr>
            <a:r>
              <a:rPr lang="en-US" sz="1200" err="1"/>
              <a:t>Consectetur</a:t>
            </a:r>
            <a:r>
              <a:rPr lang="en-US" sz="1200"/>
              <a:t> </a:t>
            </a:r>
            <a:r>
              <a:rPr lang="en-US" sz="1200" err="1"/>
              <a:t>adipiscing</a:t>
            </a:r>
            <a:r>
              <a:rPr lang="en-US" sz="1200"/>
              <a:t> </a:t>
            </a:r>
            <a:r>
              <a:rPr lang="en-US" sz="1200" err="1"/>
              <a:t>elit</a:t>
            </a:r>
            <a:r>
              <a:rPr lang="en-US" sz="1200"/>
              <a:t> </a:t>
            </a:r>
            <a:r>
              <a:rPr lang="en-US" sz="1200" err="1"/>
              <a:t>tempor</a:t>
            </a:r>
            <a:r>
              <a:rPr lang="en-US" sz="1200"/>
              <a:t> </a:t>
            </a:r>
          </a:p>
        </p:txBody>
      </p:sp>
      <p:sp>
        <p:nvSpPr>
          <p:cNvPr id="31" name="Inhaltsplatzhalter 2">
            <a:extLst>
              <a:ext uri="{FF2B5EF4-FFF2-40B4-BE49-F238E27FC236}">
                <a16:creationId xmlns:a16="http://schemas.microsoft.com/office/drawing/2014/main" id="{DCA5597A-7B47-455C-61E2-BF70A57CD55A}"/>
              </a:ext>
            </a:extLst>
          </p:cNvPr>
          <p:cNvSpPr txBox="1">
            <a:spLocks/>
          </p:cNvSpPr>
          <p:nvPr/>
        </p:nvSpPr>
        <p:spPr>
          <a:xfrm>
            <a:off x="5640238" y="2991772"/>
            <a:ext cx="2616200" cy="584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Description</a:t>
            </a:r>
          </a:p>
          <a:p>
            <a:pPr>
              <a:spcBef>
                <a:spcPts val="0"/>
              </a:spcBef>
            </a:pPr>
            <a:r>
              <a:rPr lang="en-US" sz="1200"/>
              <a:t>Lorem ipsum dolor sit </a:t>
            </a:r>
            <a:r>
              <a:rPr lang="en-US" sz="1200" err="1"/>
              <a:t>amet</a:t>
            </a:r>
            <a:endParaRPr lang="en-US" sz="1200"/>
          </a:p>
          <a:p>
            <a:pPr>
              <a:spcBef>
                <a:spcPts val="0"/>
              </a:spcBef>
            </a:pPr>
            <a:r>
              <a:rPr lang="en-US" sz="1200" err="1"/>
              <a:t>Consectetur</a:t>
            </a:r>
            <a:r>
              <a:rPr lang="en-US" sz="1200"/>
              <a:t> </a:t>
            </a:r>
            <a:r>
              <a:rPr lang="en-US" sz="1200" err="1"/>
              <a:t>adipiscing</a:t>
            </a:r>
            <a:r>
              <a:rPr lang="en-US" sz="1200"/>
              <a:t> </a:t>
            </a:r>
            <a:r>
              <a:rPr lang="en-US" sz="1200" err="1"/>
              <a:t>elit</a:t>
            </a:r>
            <a:r>
              <a:rPr lang="en-US" sz="1200"/>
              <a:t> </a:t>
            </a:r>
            <a:r>
              <a:rPr lang="en-US" sz="1200" err="1"/>
              <a:t>tempor</a:t>
            </a:r>
            <a:r>
              <a:rPr lang="en-US" sz="1200"/>
              <a:t> </a:t>
            </a:r>
          </a:p>
        </p:txBody>
      </p:sp>
      <p:sp>
        <p:nvSpPr>
          <p:cNvPr id="352" name="Inhaltsplatzhalter 2">
            <a:extLst>
              <a:ext uri="{FF2B5EF4-FFF2-40B4-BE49-F238E27FC236}">
                <a16:creationId xmlns:a16="http://schemas.microsoft.com/office/drawing/2014/main" id="{C993568E-3573-6A4F-AECA-42DC9A543227}"/>
              </a:ext>
            </a:extLst>
          </p:cNvPr>
          <p:cNvSpPr txBox="1">
            <a:spLocks/>
          </p:cNvSpPr>
          <p:nvPr/>
        </p:nvSpPr>
        <p:spPr>
          <a:xfrm>
            <a:off x="5640238" y="3978847"/>
            <a:ext cx="2616200" cy="584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Description</a:t>
            </a:r>
          </a:p>
          <a:p>
            <a:pPr>
              <a:spcBef>
                <a:spcPts val="0"/>
              </a:spcBef>
            </a:pPr>
            <a:r>
              <a:rPr lang="en-US" sz="1200"/>
              <a:t>Lorem ipsum dolor sit </a:t>
            </a:r>
            <a:r>
              <a:rPr lang="en-US" sz="1200" err="1"/>
              <a:t>amet</a:t>
            </a:r>
            <a:endParaRPr lang="en-US" sz="1200"/>
          </a:p>
          <a:p>
            <a:pPr>
              <a:spcBef>
                <a:spcPts val="0"/>
              </a:spcBef>
            </a:pPr>
            <a:r>
              <a:rPr lang="en-US" sz="1200" err="1"/>
              <a:t>Consectetur</a:t>
            </a:r>
            <a:r>
              <a:rPr lang="en-US" sz="1200"/>
              <a:t> </a:t>
            </a:r>
            <a:r>
              <a:rPr lang="en-US" sz="1200" err="1"/>
              <a:t>adipiscing</a:t>
            </a:r>
            <a:r>
              <a:rPr lang="en-US" sz="1200"/>
              <a:t> </a:t>
            </a:r>
            <a:r>
              <a:rPr lang="en-US" sz="1200" err="1"/>
              <a:t>elit</a:t>
            </a:r>
            <a:r>
              <a:rPr lang="en-US" sz="1200"/>
              <a:t> </a:t>
            </a:r>
            <a:r>
              <a:rPr lang="en-US" sz="1200" err="1"/>
              <a:t>tempor</a:t>
            </a:r>
            <a:r>
              <a:rPr lang="en-US" sz="1200"/>
              <a:t> </a:t>
            </a:r>
          </a:p>
        </p:txBody>
      </p:sp>
      <p:sp>
        <p:nvSpPr>
          <p:cNvPr id="353" name="Inhaltsplatzhalter 2">
            <a:extLst>
              <a:ext uri="{FF2B5EF4-FFF2-40B4-BE49-F238E27FC236}">
                <a16:creationId xmlns:a16="http://schemas.microsoft.com/office/drawing/2014/main" id="{94E584F3-34A3-F2B2-2DB8-8F5057ECE806}"/>
              </a:ext>
            </a:extLst>
          </p:cNvPr>
          <p:cNvSpPr txBox="1">
            <a:spLocks/>
          </p:cNvSpPr>
          <p:nvPr/>
        </p:nvSpPr>
        <p:spPr>
          <a:xfrm>
            <a:off x="5640238" y="4965922"/>
            <a:ext cx="2616200" cy="584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Description</a:t>
            </a:r>
          </a:p>
          <a:p>
            <a:pPr>
              <a:spcBef>
                <a:spcPts val="0"/>
              </a:spcBef>
            </a:pPr>
            <a:r>
              <a:rPr lang="en-US" sz="1200"/>
              <a:t>Lorem ipsum dolor sit </a:t>
            </a:r>
            <a:r>
              <a:rPr lang="en-US" sz="1200" err="1"/>
              <a:t>amet</a:t>
            </a:r>
            <a:endParaRPr lang="en-US" sz="1200"/>
          </a:p>
          <a:p>
            <a:pPr>
              <a:spcBef>
                <a:spcPts val="0"/>
              </a:spcBef>
            </a:pPr>
            <a:r>
              <a:rPr lang="en-US" sz="1200" err="1"/>
              <a:t>Consectetur</a:t>
            </a:r>
            <a:r>
              <a:rPr lang="en-US" sz="1200"/>
              <a:t> </a:t>
            </a:r>
            <a:r>
              <a:rPr lang="en-US" sz="1200" err="1"/>
              <a:t>adipiscing</a:t>
            </a:r>
            <a:r>
              <a:rPr lang="en-US" sz="1200"/>
              <a:t> </a:t>
            </a:r>
            <a:r>
              <a:rPr lang="en-US" sz="1200" err="1"/>
              <a:t>elit</a:t>
            </a:r>
            <a:r>
              <a:rPr lang="en-US" sz="1200"/>
              <a:t> </a:t>
            </a:r>
            <a:r>
              <a:rPr lang="en-US" sz="1200" err="1"/>
              <a:t>tempor</a:t>
            </a:r>
            <a:r>
              <a:rPr lang="en-US" sz="1200"/>
              <a:t> </a:t>
            </a:r>
          </a:p>
        </p:txBody>
      </p:sp>
      <p:sp>
        <p:nvSpPr>
          <p:cNvPr id="354" name="Inhaltsplatzhalter 2">
            <a:extLst>
              <a:ext uri="{FF2B5EF4-FFF2-40B4-BE49-F238E27FC236}">
                <a16:creationId xmlns:a16="http://schemas.microsoft.com/office/drawing/2014/main" id="{A17AC396-F133-B7E7-D7F8-420930E2E877}"/>
              </a:ext>
            </a:extLst>
          </p:cNvPr>
          <p:cNvSpPr txBox="1">
            <a:spLocks/>
          </p:cNvSpPr>
          <p:nvPr/>
        </p:nvSpPr>
        <p:spPr>
          <a:xfrm>
            <a:off x="8520667" y="2004697"/>
            <a:ext cx="2616200" cy="584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Description</a:t>
            </a:r>
          </a:p>
          <a:p>
            <a:pPr>
              <a:spcBef>
                <a:spcPts val="0"/>
              </a:spcBef>
            </a:pPr>
            <a:r>
              <a:rPr lang="en-US" sz="1200"/>
              <a:t>Lorem ipsum dolor sit </a:t>
            </a:r>
            <a:r>
              <a:rPr lang="en-US" sz="1200" err="1"/>
              <a:t>amet</a:t>
            </a:r>
            <a:endParaRPr lang="en-US" sz="1200"/>
          </a:p>
          <a:p>
            <a:pPr>
              <a:spcBef>
                <a:spcPts val="0"/>
              </a:spcBef>
            </a:pPr>
            <a:r>
              <a:rPr lang="en-US" sz="1200" err="1"/>
              <a:t>Consectetur</a:t>
            </a:r>
            <a:r>
              <a:rPr lang="en-US" sz="1200"/>
              <a:t> </a:t>
            </a:r>
            <a:r>
              <a:rPr lang="en-US" sz="1200" err="1"/>
              <a:t>adipiscing</a:t>
            </a:r>
            <a:r>
              <a:rPr lang="en-US" sz="1200"/>
              <a:t> </a:t>
            </a:r>
            <a:r>
              <a:rPr lang="en-US" sz="1200" err="1"/>
              <a:t>elit</a:t>
            </a:r>
            <a:r>
              <a:rPr lang="en-US" sz="1200"/>
              <a:t> </a:t>
            </a:r>
            <a:r>
              <a:rPr lang="en-US" sz="1200" err="1"/>
              <a:t>tempor</a:t>
            </a:r>
            <a:r>
              <a:rPr lang="en-US" sz="1200"/>
              <a:t> </a:t>
            </a:r>
          </a:p>
        </p:txBody>
      </p:sp>
      <p:sp>
        <p:nvSpPr>
          <p:cNvPr id="355" name="Inhaltsplatzhalter 2">
            <a:extLst>
              <a:ext uri="{FF2B5EF4-FFF2-40B4-BE49-F238E27FC236}">
                <a16:creationId xmlns:a16="http://schemas.microsoft.com/office/drawing/2014/main" id="{7AD4A9AC-DAD4-50C6-388A-066F6E35AA1C}"/>
              </a:ext>
            </a:extLst>
          </p:cNvPr>
          <p:cNvSpPr txBox="1">
            <a:spLocks/>
          </p:cNvSpPr>
          <p:nvPr/>
        </p:nvSpPr>
        <p:spPr>
          <a:xfrm>
            <a:off x="8520667" y="2991772"/>
            <a:ext cx="2616200" cy="584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Description</a:t>
            </a:r>
          </a:p>
          <a:p>
            <a:pPr>
              <a:spcBef>
                <a:spcPts val="0"/>
              </a:spcBef>
            </a:pPr>
            <a:r>
              <a:rPr lang="en-US" sz="1200"/>
              <a:t>Lorem ipsum dolor sit </a:t>
            </a:r>
            <a:r>
              <a:rPr lang="en-US" sz="1200" err="1"/>
              <a:t>amet</a:t>
            </a:r>
            <a:endParaRPr lang="en-US" sz="1200"/>
          </a:p>
          <a:p>
            <a:pPr>
              <a:spcBef>
                <a:spcPts val="0"/>
              </a:spcBef>
            </a:pPr>
            <a:r>
              <a:rPr lang="en-US" sz="1200" err="1"/>
              <a:t>Consectetur</a:t>
            </a:r>
            <a:r>
              <a:rPr lang="en-US" sz="1200"/>
              <a:t> </a:t>
            </a:r>
            <a:r>
              <a:rPr lang="en-US" sz="1200" err="1"/>
              <a:t>adipiscing</a:t>
            </a:r>
            <a:r>
              <a:rPr lang="en-US" sz="1200"/>
              <a:t> </a:t>
            </a:r>
            <a:r>
              <a:rPr lang="en-US" sz="1200" err="1"/>
              <a:t>elit</a:t>
            </a:r>
            <a:r>
              <a:rPr lang="en-US" sz="1200"/>
              <a:t> </a:t>
            </a:r>
            <a:r>
              <a:rPr lang="en-US" sz="1200" err="1"/>
              <a:t>tempor</a:t>
            </a:r>
            <a:r>
              <a:rPr lang="en-US" sz="1200"/>
              <a:t> </a:t>
            </a:r>
          </a:p>
        </p:txBody>
      </p:sp>
      <p:sp>
        <p:nvSpPr>
          <p:cNvPr id="356" name="Inhaltsplatzhalter 2">
            <a:extLst>
              <a:ext uri="{FF2B5EF4-FFF2-40B4-BE49-F238E27FC236}">
                <a16:creationId xmlns:a16="http://schemas.microsoft.com/office/drawing/2014/main" id="{DCA0AD20-EF5A-0985-A243-023429E11EEC}"/>
              </a:ext>
            </a:extLst>
          </p:cNvPr>
          <p:cNvSpPr txBox="1">
            <a:spLocks/>
          </p:cNvSpPr>
          <p:nvPr/>
        </p:nvSpPr>
        <p:spPr>
          <a:xfrm>
            <a:off x="8520667" y="3978847"/>
            <a:ext cx="2616200" cy="584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Description</a:t>
            </a:r>
          </a:p>
          <a:p>
            <a:pPr>
              <a:spcBef>
                <a:spcPts val="0"/>
              </a:spcBef>
            </a:pPr>
            <a:r>
              <a:rPr lang="en-US" sz="1200"/>
              <a:t>Lorem ipsum dolor sit </a:t>
            </a:r>
            <a:r>
              <a:rPr lang="en-US" sz="1200" err="1"/>
              <a:t>amet</a:t>
            </a:r>
            <a:endParaRPr lang="en-US" sz="1200"/>
          </a:p>
          <a:p>
            <a:pPr>
              <a:spcBef>
                <a:spcPts val="0"/>
              </a:spcBef>
            </a:pPr>
            <a:r>
              <a:rPr lang="en-US" sz="1200" err="1"/>
              <a:t>Consectetur</a:t>
            </a:r>
            <a:r>
              <a:rPr lang="en-US" sz="1200"/>
              <a:t> </a:t>
            </a:r>
            <a:r>
              <a:rPr lang="en-US" sz="1200" err="1"/>
              <a:t>adipiscing</a:t>
            </a:r>
            <a:r>
              <a:rPr lang="en-US" sz="1200"/>
              <a:t> </a:t>
            </a:r>
            <a:r>
              <a:rPr lang="en-US" sz="1200" err="1"/>
              <a:t>elit</a:t>
            </a:r>
            <a:r>
              <a:rPr lang="en-US" sz="1200"/>
              <a:t> </a:t>
            </a:r>
            <a:r>
              <a:rPr lang="en-US" sz="1200" err="1"/>
              <a:t>tempor</a:t>
            </a:r>
            <a:r>
              <a:rPr lang="en-US" sz="1200"/>
              <a:t> </a:t>
            </a:r>
          </a:p>
        </p:txBody>
      </p:sp>
      <p:sp>
        <p:nvSpPr>
          <p:cNvPr id="357" name="Inhaltsplatzhalter 2">
            <a:extLst>
              <a:ext uri="{FF2B5EF4-FFF2-40B4-BE49-F238E27FC236}">
                <a16:creationId xmlns:a16="http://schemas.microsoft.com/office/drawing/2014/main" id="{BD9A5D56-BF19-4431-9050-03ECB6257EE4}"/>
              </a:ext>
            </a:extLst>
          </p:cNvPr>
          <p:cNvSpPr txBox="1">
            <a:spLocks/>
          </p:cNvSpPr>
          <p:nvPr/>
        </p:nvSpPr>
        <p:spPr>
          <a:xfrm>
            <a:off x="8520667" y="4965922"/>
            <a:ext cx="2616200" cy="584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Description</a:t>
            </a:r>
          </a:p>
          <a:p>
            <a:pPr>
              <a:spcBef>
                <a:spcPts val="0"/>
              </a:spcBef>
            </a:pPr>
            <a:r>
              <a:rPr lang="en-US" sz="1200"/>
              <a:t>Lorem ipsum dolor sit </a:t>
            </a:r>
            <a:r>
              <a:rPr lang="en-US" sz="1200" err="1"/>
              <a:t>amet</a:t>
            </a:r>
            <a:endParaRPr lang="en-US" sz="1200"/>
          </a:p>
          <a:p>
            <a:pPr>
              <a:spcBef>
                <a:spcPts val="0"/>
              </a:spcBef>
            </a:pPr>
            <a:r>
              <a:rPr lang="en-US" sz="1200" err="1"/>
              <a:t>Consectetur</a:t>
            </a:r>
            <a:r>
              <a:rPr lang="en-US" sz="1200"/>
              <a:t> </a:t>
            </a:r>
            <a:r>
              <a:rPr lang="en-US" sz="1200" err="1"/>
              <a:t>adipiscing</a:t>
            </a:r>
            <a:r>
              <a:rPr lang="en-US" sz="1200"/>
              <a:t> </a:t>
            </a:r>
            <a:r>
              <a:rPr lang="en-US" sz="1200" err="1"/>
              <a:t>elit</a:t>
            </a:r>
            <a:r>
              <a:rPr lang="en-US" sz="1200"/>
              <a:t> </a:t>
            </a:r>
            <a:r>
              <a:rPr lang="en-US" sz="1200" err="1"/>
              <a:t>tempor</a:t>
            </a:r>
            <a:r>
              <a:rPr lang="en-US" sz="1200"/>
              <a:t> 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3376B03D-77EF-DA37-EBE2-53227FE8E4BE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2531142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sunbursts, diagrams, chart, graph</a:t>
            </a:r>
          </a:p>
        </p:txBody>
      </p:sp>
    </p:spTree>
    <p:extLst>
      <p:ext uri="{BB962C8B-B14F-4D97-AF65-F5344CB8AC3E}">
        <p14:creationId xmlns:p14="http://schemas.microsoft.com/office/powerpoint/2010/main" val="14755610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