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charts/chart9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tags/tag176.xml" ContentType="application/vnd.openxmlformats-officedocument.presentationml.tags+xml"/>
  <Override PartName="/ppt/notesSlides/notesSlide4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8" r:id="rId4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45.xml" Id="rId48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9.xml.rels>&#65279;<?xml version="1.0" encoding="utf-8"?><Relationships xmlns="http://schemas.openxmlformats.org/package/2006/relationships"><Relationship Type="http://schemas.openxmlformats.org/officeDocument/2006/relationships/package" Target="/ppt/embeddings/Microsoft_Excel_Worksheet8.xlsx" Id="rId3" /><Relationship Type="http://schemas.microsoft.com/office/2011/relationships/chartColorStyle" Target="/ppt/charts/colors2.xml" Id="rId2" /><Relationship Type="http://schemas.microsoft.com/office/2011/relationships/chartStyle" Target="/ppt/charts/style2.xml" Id="rId1" /></Relationships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69665773664197E-2"/>
          <c:y val="2.1792067518675906E-2"/>
          <c:w val="0.97860668452671606"/>
          <c:h val="0.95641586496264819"/>
        </c:manualLayout>
      </c:layout>
      <c:radarChart>
        <c:radarStyle val="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0.00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7C-4719-8EAE-F8AE65EAADB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0.00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7C-4719-8EAE-F8AE65EAA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8679"/>
        <c:axId val="207379007"/>
      </c:radarChart>
      <c:catAx>
        <c:axId val="207378679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207379007"/>
        <c:crosses val="autoZero"/>
        <c:auto val="1"/>
        <c:lblAlgn val="ctr"/>
        <c:lblOffset val="100"/>
        <c:noMultiLvlLbl val="0"/>
      </c:catAx>
      <c:valAx>
        <c:axId val="207379007"/>
        <c:scaling>
          <c:orientation val="minMax"/>
        </c:scaling>
        <c:delete val="1"/>
        <c:axPos val="l"/>
        <c:majorGridlines>
          <c:spPr>
            <a:ln w="6350" cap="rnd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7378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5.xml.rels>&#65279;<?xml version="1.0" encoding="utf-8"?><Relationships xmlns="http://schemas.openxmlformats.org/package/2006/relationships"><Relationship Type="http://schemas.openxmlformats.org/officeDocument/2006/relationships/slide" Target="/ppt/slides/slide45.xml" Id="rId2" /><Relationship Type="http://schemas.openxmlformats.org/officeDocument/2006/relationships/notesMaster" Target="/ppt/notesMasters/notesMaster1.xml" Id="rId1" /></Relationship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925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chart" Target="/ppt/charts/chart9.xml" Id="rId7" /><Relationship Type="http://schemas.openxmlformats.org/officeDocument/2006/relationships/tags" Target="/ppt/tags/tag176.xml" Id="rId2" /><Relationship Type="http://schemas.openxmlformats.org/officeDocument/2006/relationships/vmlDrawing" Target="/ppt/drawings/vmlDrawing4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49.bin" Id="rId5" /><Relationship Type="http://schemas.openxmlformats.org/officeDocument/2006/relationships/notesSlide" Target="/ppt/notesSlides/notesSlide45.xml" Id="rId4" /></Relationships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8048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Spiderweb</a:t>
            </a:r>
            <a:endParaRPr lang="en-US"/>
          </a:p>
        </p:txBody>
      </p:sp>
      <p:graphicFrame>
        <p:nvGraphicFramePr>
          <p:cNvPr id="2" name="Diagramm 74">
            <a:extLst>
              <a:ext uri="{FF2B5EF4-FFF2-40B4-BE49-F238E27FC236}">
                <a16:creationId xmlns:a16="http://schemas.microsoft.com/office/drawing/2014/main" id="{94CAB9A4-0A0D-46CD-0C2C-2ED90BF421E7}"/>
              </a:ext>
            </a:extLst>
          </p:cNvPr>
          <p:cNvGraphicFramePr>
            <a:graphicFrameLocks/>
          </p:cNvGraphicFramePr>
          <p:nvPr/>
        </p:nvGraphicFramePr>
        <p:xfrm>
          <a:off x="719126" y="1748955"/>
          <a:ext cx="4145988" cy="3963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3" name="Gruppieren 13">
            <a:extLst>
              <a:ext uri="{FF2B5EF4-FFF2-40B4-BE49-F238E27FC236}">
                <a16:creationId xmlns:a16="http://schemas.microsoft.com/office/drawing/2014/main" id="{CCC707B9-01DE-08BA-3AB7-F2BE5F7A3908}"/>
              </a:ext>
            </a:extLst>
          </p:cNvPr>
          <p:cNvGrpSpPr>
            <a:grpSpLocks/>
          </p:cNvGrpSpPr>
          <p:nvPr/>
        </p:nvGrpSpPr>
        <p:grpSpPr bwMode="gray">
          <a:xfrm>
            <a:off x="453037" y="1503655"/>
            <a:ext cx="4656818" cy="4517604"/>
            <a:chOff x="1356328" y="2051270"/>
            <a:chExt cx="4235275" cy="4108661"/>
          </a:xfrm>
        </p:grpSpPr>
        <p:sp>
          <p:nvSpPr>
            <p:cNvPr id="4" name="Textfeld 38">
              <a:extLst>
                <a:ext uri="{FF2B5EF4-FFF2-40B4-BE49-F238E27FC236}">
                  <a16:creationId xmlns:a16="http://schemas.microsoft.com/office/drawing/2014/main" id="{A5DD9F62-D9FF-C1A7-A001-08ED1900DE7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937419" y="2538735"/>
              <a:ext cx="333474" cy="2884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08.</a:t>
              </a:r>
            </a:p>
          </p:txBody>
        </p:sp>
        <p:sp>
          <p:nvSpPr>
            <p:cNvPr id="6" name="Textfeld 39">
              <a:extLst>
                <a:ext uri="{FF2B5EF4-FFF2-40B4-BE49-F238E27FC236}">
                  <a16:creationId xmlns:a16="http://schemas.microsoft.com/office/drawing/2014/main" id="{786FE573-7C4D-EA37-4BCC-B851EF2FDB1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730193" y="5296761"/>
              <a:ext cx="333474" cy="2884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04.</a:t>
              </a:r>
            </a:p>
          </p:txBody>
        </p:sp>
        <p:sp>
          <p:nvSpPr>
            <p:cNvPr id="7" name="Textfeld 40">
              <a:extLst>
                <a:ext uri="{FF2B5EF4-FFF2-40B4-BE49-F238E27FC236}">
                  <a16:creationId xmlns:a16="http://schemas.microsoft.com/office/drawing/2014/main" id="{E2D4ACD7-5AF6-6977-9373-F80F6BD8EB3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733038" y="2578835"/>
              <a:ext cx="333474" cy="2884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02.</a:t>
              </a:r>
            </a:p>
          </p:txBody>
        </p:sp>
        <p:sp>
          <p:nvSpPr>
            <p:cNvPr id="9" name="Textfeld 41">
              <a:extLst>
                <a:ext uri="{FF2B5EF4-FFF2-40B4-BE49-F238E27FC236}">
                  <a16:creationId xmlns:a16="http://schemas.microsoft.com/office/drawing/2014/main" id="{7CAD4FEB-6DE7-C682-23A8-6EC13B07EC7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66291" y="5262546"/>
              <a:ext cx="333474" cy="2884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06.</a:t>
              </a:r>
            </a:p>
          </p:txBody>
        </p:sp>
        <p:sp>
          <p:nvSpPr>
            <p:cNvPr id="11" name="Textfeld 42">
              <a:extLst>
                <a:ext uri="{FF2B5EF4-FFF2-40B4-BE49-F238E27FC236}">
                  <a16:creationId xmlns:a16="http://schemas.microsoft.com/office/drawing/2014/main" id="{8DF04136-5988-7801-9366-29D693B696D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8129" y="3923972"/>
              <a:ext cx="333474" cy="2884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03.</a:t>
              </a:r>
            </a:p>
          </p:txBody>
        </p:sp>
        <p:sp>
          <p:nvSpPr>
            <p:cNvPr id="12" name="Textfeld 43">
              <a:extLst>
                <a:ext uri="{FF2B5EF4-FFF2-40B4-BE49-F238E27FC236}">
                  <a16:creationId xmlns:a16="http://schemas.microsoft.com/office/drawing/2014/main" id="{39A963BD-68E0-A2E8-6A5D-D75109308E7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356328" y="3902282"/>
              <a:ext cx="333474" cy="2884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07.</a:t>
              </a:r>
            </a:p>
          </p:txBody>
        </p:sp>
        <p:sp>
          <p:nvSpPr>
            <p:cNvPr id="13" name="Textfeld 44">
              <a:extLst>
                <a:ext uri="{FF2B5EF4-FFF2-40B4-BE49-F238E27FC236}">
                  <a16:creationId xmlns:a16="http://schemas.microsoft.com/office/drawing/2014/main" id="{AE688C5B-1AF2-32B2-E3FA-C791E72CC45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16935" y="2051270"/>
              <a:ext cx="333474" cy="2884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01.</a:t>
              </a:r>
            </a:p>
          </p:txBody>
        </p:sp>
        <p:sp>
          <p:nvSpPr>
            <p:cNvPr id="14" name="Textfeld 45">
              <a:extLst>
                <a:ext uri="{FF2B5EF4-FFF2-40B4-BE49-F238E27FC236}">
                  <a16:creationId xmlns:a16="http://schemas.microsoft.com/office/drawing/2014/main" id="{2E211DDF-11E4-05A3-5CFC-AB26ABE18AC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44392" y="5871522"/>
              <a:ext cx="333474" cy="28840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05.</a:t>
              </a:r>
            </a:p>
          </p:txBody>
        </p:sp>
      </p:grp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DEFCEF53-BF04-C9BE-1A79-953280921173}"/>
              </a:ext>
            </a:extLst>
          </p:cNvPr>
          <p:cNvSpPr txBox="1">
            <a:spLocks/>
          </p:cNvSpPr>
          <p:nvPr/>
        </p:nvSpPr>
        <p:spPr>
          <a:xfrm>
            <a:off x="5640238" y="200469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6C4ADEE-4A47-D495-9DE6-159F1DE53F99}"/>
              </a:ext>
            </a:extLst>
          </p:cNvPr>
          <p:cNvSpPr txBox="1">
            <a:spLocks/>
          </p:cNvSpPr>
          <p:nvPr/>
        </p:nvSpPr>
        <p:spPr>
          <a:xfrm>
            <a:off x="5640238" y="299177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763E5B7D-4C30-7BC0-BDDE-0C6362A6F80A}"/>
              </a:ext>
            </a:extLst>
          </p:cNvPr>
          <p:cNvSpPr txBox="1">
            <a:spLocks/>
          </p:cNvSpPr>
          <p:nvPr/>
        </p:nvSpPr>
        <p:spPr>
          <a:xfrm>
            <a:off x="5640238" y="397884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97989352-99C9-67FA-BA21-7F64B8845E69}"/>
              </a:ext>
            </a:extLst>
          </p:cNvPr>
          <p:cNvSpPr txBox="1">
            <a:spLocks/>
          </p:cNvSpPr>
          <p:nvPr/>
        </p:nvSpPr>
        <p:spPr>
          <a:xfrm>
            <a:off x="5640238" y="496592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CD41524C-F82E-D86B-57FD-7013E3A73D13}"/>
              </a:ext>
            </a:extLst>
          </p:cNvPr>
          <p:cNvSpPr txBox="1">
            <a:spLocks/>
          </p:cNvSpPr>
          <p:nvPr/>
        </p:nvSpPr>
        <p:spPr>
          <a:xfrm>
            <a:off x="8520667" y="200469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F8572CD6-CC4E-A2E5-B938-51D1E4E1B634}"/>
              </a:ext>
            </a:extLst>
          </p:cNvPr>
          <p:cNvSpPr txBox="1">
            <a:spLocks/>
          </p:cNvSpPr>
          <p:nvPr/>
        </p:nvSpPr>
        <p:spPr>
          <a:xfrm>
            <a:off x="8520667" y="299177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01E83B0-4905-FFEA-368C-EF13088BC7E6}"/>
              </a:ext>
            </a:extLst>
          </p:cNvPr>
          <p:cNvSpPr txBox="1">
            <a:spLocks/>
          </p:cNvSpPr>
          <p:nvPr/>
        </p:nvSpPr>
        <p:spPr>
          <a:xfrm>
            <a:off x="8520667" y="397884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8CF83B98-8D1B-17A1-EC9C-C8A7920CC80A}"/>
              </a:ext>
            </a:extLst>
          </p:cNvPr>
          <p:cNvSpPr txBox="1">
            <a:spLocks/>
          </p:cNvSpPr>
          <p:nvPr/>
        </p:nvSpPr>
        <p:spPr>
          <a:xfrm>
            <a:off x="8520667" y="496592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9177BD0B-4505-FF5D-7B31-CC64EBAD2DE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17074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spiderwebs, spider, web, webs, radar, radars</a:t>
            </a:r>
          </a:p>
        </p:txBody>
      </p:sp>
    </p:spTree>
    <p:extLst>
      <p:ext uri="{BB962C8B-B14F-4D97-AF65-F5344CB8AC3E}">
        <p14:creationId xmlns:p14="http://schemas.microsoft.com/office/powerpoint/2010/main" val="2629439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