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svg" ContentType="image/svg+xml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48.xml" ContentType="application/vnd.openxmlformats-officedocument.presentationml.slide+xml"/>
  <Override PartName="/ppt/tags/tag192.xml" ContentType="application/vnd.openxmlformats-officedocument.presentationml.tags+xml"/>
  <Override PartName="/ppt/tags/tag197.xml" ContentType="application/vnd.openxmlformats-officedocument.presentationml.tags+xml"/>
  <Override PartName="/ppt/tags/tag187.xml" ContentType="application/vnd.openxmlformats-officedocument.presentationml.tags+xml"/>
  <Override PartName="/ppt/tags/tag191.xml" ContentType="application/vnd.openxmlformats-officedocument.presentationml.tags+xml"/>
  <Override PartName="/ppt/tags/tag196.xml" ContentType="application/vnd.openxmlformats-officedocument.presentationml.tags+xml"/>
  <Override PartName="/ppt/tags/tag186.xml" ContentType="application/vnd.openxmlformats-officedocument.presentationml.tags+xml"/>
  <Override PartName="/ppt/tags/tag190.xml" ContentType="application/vnd.openxmlformats-officedocument.presentationml.tags+xml"/>
  <Override PartName="/ppt/tags/tag195.xml" ContentType="application/vnd.openxmlformats-officedocument.presentationml.tags+xml"/>
  <Override PartName="/ppt/tags/tag189.xml" ContentType="application/vnd.openxmlformats-officedocument.presentationml.tags+xml"/>
  <Override PartName="/ppt/notesSlides/notesSlide48.xml" ContentType="application/vnd.openxmlformats-officedocument.presentationml.notesSlide+xml"/>
  <Override PartName="/ppt/tags/tag194.xml" ContentType="application/vnd.openxmlformats-officedocument.presentationml.tags+xml"/>
  <Override PartName="/ppt/tags/tag188.xml" ContentType="application/vnd.openxmlformats-officedocument.presentationml.tags+xml"/>
  <Override PartName="/ppt/tags/tag19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2" r:id="rId5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48.xml" Id="rId51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8.xml.rels>&#65279;<?xml version="1.0" encoding="utf-8"?><Relationships xmlns="http://schemas.openxmlformats.org/package/2006/relationships"><Relationship Type="http://schemas.openxmlformats.org/officeDocument/2006/relationships/slide" Target="/ppt/slides/slide48.xml" Id="rId2" /><Relationship Type="http://schemas.openxmlformats.org/officeDocument/2006/relationships/notesMaster" Target="/ppt/notesMasters/notesMaster1.xml" Id="rId1" /></Relationship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71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8.xml.rels>&#65279;<?xml version="1.0" encoding="utf-8"?><Relationships xmlns="http://schemas.openxmlformats.org/package/2006/relationships"><Relationship Type="http://schemas.openxmlformats.org/officeDocument/2006/relationships/tags" Target="/ppt/tags/tag192.xml" Id="rId8" /><Relationship Type="http://schemas.openxmlformats.org/officeDocument/2006/relationships/tags" Target="/ppt/tags/tag197.xml" Id="rId13" /><Relationship Type="http://schemas.openxmlformats.org/officeDocument/2006/relationships/image" Target="/ppt/media/image29.png" Id="rId18" /><Relationship Type="http://schemas.openxmlformats.org/officeDocument/2006/relationships/tags" Target="/ppt/tags/tag187.xml" Id="rId3" /><Relationship Type="http://schemas.openxmlformats.org/officeDocument/2006/relationships/image" Target="/ppt/media/image79.svg" Id="rId21" /><Relationship Type="http://schemas.openxmlformats.org/officeDocument/2006/relationships/tags" Target="/ppt/tags/tag191.xml" Id="rId7" /><Relationship Type="http://schemas.openxmlformats.org/officeDocument/2006/relationships/tags" Target="/ppt/tags/tag196.xml" Id="rId12" /><Relationship Type="http://schemas.openxmlformats.org/officeDocument/2006/relationships/image" Target="/ppt/media/image4.emf" Id="rId17" /><Relationship Type="http://schemas.openxmlformats.org/officeDocument/2006/relationships/tags" Target="/ppt/tags/tag186.xml" Id="rId2" /><Relationship Type="http://schemas.openxmlformats.org/officeDocument/2006/relationships/oleObject" Target="/ppt/embeddings/oleObject52.bin" Id="rId16" /><Relationship Type="http://schemas.openxmlformats.org/officeDocument/2006/relationships/image" Target="/ppt/media/image78.png" Id="rId20" /><Relationship Type="http://schemas.openxmlformats.org/officeDocument/2006/relationships/vmlDrawing" Target="/ppt/drawings/vmlDrawing52.vml" Id="rId1" /><Relationship Type="http://schemas.openxmlformats.org/officeDocument/2006/relationships/tags" Target="/ppt/tags/tag190.xml" Id="rId6" /><Relationship Type="http://schemas.openxmlformats.org/officeDocument/2006/relationships/tags" Target="/ppt/tags/tag195.xml" Id="rId11" /><Relationship Type="http://schemas.openxmlformats.org/officeDocument/2006/relationships/tags" Target="/ppt/tags/tag189.xml" Id="rId5" /><Relationship Type="http://schemas.openxmlformats.org/officeDocument/2006/relationships/notesSlide" Target="/ppt/notesSlides/notesSlide48.xml" Id="rId15" /><Relationship Type="http://schemas.openxmlformats.org/officeDocument/2006/relationships/image" Target="/ppt/media/image81.svg" Id="rId23" /><Relationship Type="http://schemas.openxmlformats.org/officeDocument/2006/relationships/tags" Target="/ppt/tags/tag194.xml" Id="rId10" /><Relationship Type="http://schemas.openxmlformats.org/officeDocument/2006/relationships/image" Target="/ppt/media/image30.svg" Id="rId19" /><Relationship Type="http://schemas.openxmlformats.org/officeDocument/2006/relationships/tags" Target="/ppt/tags/tag188.xml" Id="rId4" /><Relationship Type="http://schemas.openxmlformats.org/officeDocument/2006/relationships/tags" Target="/ppt/tags/tag193.xml" Id="rId9" /><Relationship Type="http://schemas.openxmlformats.org/officeDocument/2006/relationships/slideLayout" Target="/ppt/slideLayouts/slideLayout5.xml" Id="rId14" /><Relationship Type="http://schemas.openxmlformats.org/officeDocument/2006/relationships/image" Target="/ppt/media/image80.png" Id="rId22" /></Relationships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9683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think-cell 幻灯片" r:id="rId16" imgW="349" imgH="350" progId="TCLayout.ActiveDocument.1">
                  <p:embed/>
                </p:oleObj>
              </mc:Choice>
              <mc:Fallback>
                <p:oleObj name="think-cell 幻灯片" r:id="rId1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Three important </a:t>
            </a:r>
            <a:r>
              <a:rPr lang="en-US">
                <a:sym typeface="Futura"/>
              </a:rPr>
              <a:t>v</a:t>
            </a:r>
            <a:r>
              <a:rPr lang="en-US" noProof="0" err="1">
                <a:sym typeface="Futura"/>
              </a:rPr>
              <a:t>alues</a:t>
            </a:r>
            <a:endParaRPr lang="en-US"/>
          </a:p>
        </p:txBody>
      </p:sp>
      <p:sp>
        <p:nvSpPr>
          <p:cNvPr id="2" name="Freihandform: Form 27">
            <a:extLst>
              <a:ext uri="{FF2B5EF4-FFF2-40B4-BE49-F238E27FC236}">
                <a16:creationId xmlns:a16="http://schemas.microsoft.com/office/drawing/2014/main" id="{09A71940-F7EC-CBE7-E69D-C836239FC9E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9951" y="2970537"/>
            <a:ext cx="279054" cy="1385136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Freihandform: Form 28">
            <a:extLst>
              <a:ext uri="{FF2B5EF4-FFF2-40B4-BE49-F238E27FC236}">
                <a16:creationId xmlns:a16="http://schemas.microsoft.com/office/drawing/2014/main" id="{2E78A565-1CB4-141D-C00D-FA739731470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02635" y="2970537"/>
            <a:ext cx="279054" cy="1385136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Freeform 34">
            <a:extLst>
              <a:ext uri="{FF2B5EF4-FFF2-40B4-BE49-F238E27FC236}">
                <a16:creationId xmlns:a16="http://schemas.microsoft.com/office/drawing/2014/main" id="{22565494-B436-C0FA-63E2-E07DEB6E139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5680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F3483B59-37CE-6594-D5D0-5F94F98E5FE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302635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6F719483-2CB0-5E18-6980-260D28690C7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9592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466E447-6456-B92E-C5EF-81F27850691D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582555" y="4340115"/>
            <a:ext cx="2412981" cy="3941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Lorem ipsum dolor sit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amet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,</a:t>
            </a:r>
            <a:b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</a:b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consectetur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adipiscing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elit</a:t>
            </a:r>
            <a:endParaRPr kumimoji="0" lang="en-US" sz="12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BFC0E683-7795-5392-BD01-74083BA96F46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582555" y="3404236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 lorem ipsum dolor sit</a:t>
            </a: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 here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100C25BF-9AAC-C866-077F-985E0191545A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889510" y="4340115"/>
            <a:ext cx="2412981" cy="3941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Lorem ipsum dolor sit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amet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,</a:t>
            </a:r>
            <a:b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</a:b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consectetur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adipiscing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elit</a:t>
            </a:r>
            <a:endParaRPr kumimoji="0" lang="en-US" sz="12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BAF3B332-2604-187C-A9F4-E20104FF2367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4889510" y="3404236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 lorem ipsum dolor sit</a:t>
            </a: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 here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931E4C43-92E5-0606-E4F9-2E4E15953F6F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8196466" y="4340115"/>
            <a:ext cx="2412981" cy="3941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Lorem ipsum dolor sit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amet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,</a:t>
            </a:r>
            <a:b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</a:b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consectetur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adipiscing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elit</a:t>
            </a:r>
            <a:endParaRPr kumimoji="0" lang="en-US" sz="12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E32A9EEA-D0B1-59FA-01E5-7199982EDB83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8196466" y="3404236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 lorem ipsum dolor sit</a:t>
            </a: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 here</a:t>
            </a:r>
          </a:p>
        </p:txBody>
      </p:sp>
      <p:pic>
        <p:nvPicPr>
          <p:cNvPr id="16" name="Grafik 38">
            <a:extLst>
              <a:ext uri="{FF2B5EF4-FFF2-40B4-BE49-F238E27FC236}">
                <a16:creationId xmlns:a16="http://schemas.microsoft.com/office/drawing/2014/main" id="{7B9B01A6-B587-A1E8-0A35-F917B2635C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51777" y="2441874"/>
            <a:ext cx="888446" cy="888446"/>
          </a:xfrm>
          <a:prstGeom prst="rect">
            <a:avLst/>
          </a:prstGeom>
        </p:spPr>
      </p:pic>
      <p:pic>
        <p:nvPicPr>
          <p:cNvPr id="17" name="Grafik 39">
            <a:extLst>
              <a:ext uri="{FF2B5EF4-FFF2-40B4-BE49-F238E27FC236}">
                <a16:creationId xmlns:a16="http://schemas.microsoft.com/office/drawing/2014/main" id="{D21923EA-1DAA-FA13-C122-CC5E0360CD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44821" y="2441874"/>
            <a:ext cx="888446" cy="888446"/>
          </a:xfrm>
          <a:prstGeom prst="rect">
            <a:avLst/>
          </a:prstGeom>
        </p:spPr>
      </p:pic>
      <p:pic>
        <p:nvPicPr>
          <p:cNvPr id="18" name="Grafik 40">
            <a:extLst>
              <a:ext uri="{FF2B5EF4-FFF2-40B4-BE49-F238E27FC236}">
                <a16:creationId xmlns:a16="http://schemas.microsoft.com/office/drawing/2014/main" id="{A35AFF02-9B5E-6582-E69F-B8A81EA1A0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13365" y="2496507"/>
            <a:ext cx="779181" cy="779181"/>
          </a:xfrm>
          <a:prstGeom prst="rect">
            <a:avLst/>
          </a:prstGeom>
        </p:spPr>
      </p:pic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EC773F-7638-A2E6-B2BE-DFC25A78892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04891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 err="1">
                <a:solidFill>
                  <a:schemeClr val="tx2"/>
                </a:solidFill>
              </a:rPr>
              <a:t>venn</a:t>
            </a:r>
            <a:r>
              <a:rPr lang="en-US" sz="1000">
                <a:solidFill>
                  <a:schemeClr val="tx2"/>
                </a:solidFill>
              </a:rPr>
              <a:t> diagram, diagrams, icon, icons, value</a:t>
            </a:r>
          </a:p>
        </p:txBody>
      </p:sp>
    </p:spTree>
    <p:extLst>
      <p:ext uri="{BB962C8B-B14F-4D97-AF65-F5344CB8AC3E}">
        <p14:creationId xmlns:p14="http://schemas.microsoft.com/office/powerpoint/2010/main" val="3876538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kHy9FXL75Hpd+iLh4I8Q4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kHy9FXL75Hpd+iLh4I8Q4DRGF0YQAWAAAAAlBlcnNvbmFsSWQAAQAAAAAAAk5hbWUACwAAAFBlcnNvbmFsSWQAEFZlcnNpb24AAAAAAAlMYXN0V3JpdGUAMcso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7505437904"/>
  <p:tag name="EMPOWERCHARTSPROPERTIES_A_LENGTH" val="24576"/>
  <p:tag name="RUNTIME_ID" val="de80cf4b-a5a9-499f-aa9c-c1a9acf2af4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5RGQOjv+NNGhq4ekplQrD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RGQOjv+NNGhq4ekplQrDgDRGF0YQAWAAAAAlBlcnNvbmFsSWQAAQAAAAAAAk5hbWUACwAAAFBlcnNvbmFsSWQAEFZlcnNpb24AAAAAAAlMYXN0V3JpdGUAX8so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7505750064"/>
  <p:tag name="EMPOWERCHARTSPROPERTIES_A_LENGTH" val="24576"/>
  <p:tag name="RUNTIME_ID" val="b0866ac2-a490-4b76-b567-715564ca31cb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Q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+s2eXu6QR5GtRqQ5w2a4so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s2eXu6QR5GtRqQ5w2a4soDRGF0YQAWAAAAAlBlcnNvbmFsSWQAAQAAAAAAAk5hbWUACwAAAFBlcnNvbmFsSWQAEFZlcnNpb24AAAAAAAlMYXN0V3JpdGUAlcso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7506379735"/>
  <p:tag name="EMPOWERCHARTSPROPERTIES_A_LENGTH" val="24576"/>
  <p:tag name="RUNTIME_ID" val="478b2f70-2b35-4073-80c2-d20e5c02a43d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