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49.xml" ContentType="application/vnd.openxmlformats-officedocument.presentationml.slide+xml"/>
  <Override PartName="/ppt/tags/tag204.xml" ContentType="application/vnd.openxmlformats-officedocument.presentationml.tags+xml"/>
  <Override PartName="/ppt/tags/tag209.xml" ContentType="application/vnd.openxmlformats-officedocument.presentationml.tags+xml"/>
  <Override PartName="/ppt/tags/tag199.xml" ContentType="application/vnd.openxmlformats-officedocument.presentationml.tags+xml"/>
  <Override PartName="/ppt/tags/tag203.xml" ContentType="application/vnd.openxmlformats-officedocument.presentationml.tags+xml"/>
  <Override PartName="/ppt/tags/tag208.xml" ContentType="application/vnd.openxmlformats-officedocument.presentationml.tags+xml"/>
  <Override PartName="/ppt/tags/tag213.xml" ContentType="application/vnd.openxmlformats-officedocument.presentationml.tags+xml"/>
  <Override PartName="/ppt/tags/tag198.xml" ContentType="application/vnd.openxmlformats-officedocument.presentationml.tags+xml"/>
  <Override PartName="/ppt/tags/tag212.xml" ContentType="application/vnd.openxmlformats-officedocument.presentationml.tags+xml"/>
  <Override PartName="/ppt/tags/tag202.xml" ContentType="application/vnd.openxmlformats-officedocument.presentationml.tags+xml"/>
  <Override PartName="/ppt/tags/tag207.xml" ContentType="application/vnd.openxmlformats-officedocument.presentationml.tags+xml"/>
  <Override PartName="/ppt/tags/tag201.xml" ContentType="application/vnd.openxmlformats-officedocument.presentationml.tags+xml"/>
  <Override PartName="/ppt/tags/tag211.xml" ContentType="application/vnd.openxmlformats-officedocument.presentationml.tags+xml"/>
  <Override PartName="/ppt/tags/tag206.xml" ContentType="application/vnd.openxmlformats-officedocument.presentationml.tags+xml"/>
  <Override PartName="/ppt/notesSlides/notesSlide49.xml" ContentType="application/vnd.openxmlformats-officedocument.presentationml.notesSlide+xml"/>
  <Override PartName="/ppt/tags/tag200.xml" ContentType="application/vnd.openxmlformats-officedocument.presentationml.tags+xml"/>
  <Override PartName="/ppt/tags/tag205.xml" ContentType="application/vnd.openxmlformats-officedocument.presentationml.tags+xml"/>
  <Override PartName="/ppt/tags/tag210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0" r:id="rId52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49.xml" Id="rId52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.xml" Id="rId1" /></Relationship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9683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9.xml.rels>&#65279;<?xml version="1.0" encoding="utf-8"?><Relationships xmlns="http://schemas.openxmlformats.org/package/2006/relationships"><Relationship Type="http://schemas.openxmlformats.org/officeDocument/2006/relationships/tags" Target="/ppt/tags/tag204.xml" Id="rId8" /><Relationship Type="http://schemas.openxmlformats.org/officeDocument/2006/relationships/tags" Target="/ppt/tags/tag209.xml" Id="rId13" /><Relationship Type="http://schemas.openxmlformats.org/officeDocument/2006/relationships/slideLayout" Target="/ppt/slideLayouts/slideLayout5.xml" Id="rId18" /><Relationship Type="http://schemas.openxmlformats.org/officeDocument/2006/relationships/image" Target="/ppt/media/image80.png" Id="rId26" /><Relationship Type="http://schemas.openxmlformats.org/officeDocument/2006/relationships/tags" Target="/ppt/tags/tag199.xml" Id="rId3" /><Relationship Type="http://schemas.openxmlformats.org/officeDocument/2006/relationships/image" Target="/ppt/media/image4.emf" Id="rId21" /><Relationship Type="http://schemas.openxmlformats.org/officeDocument/2006/relationships/tags" Target="/ppt/tags/tag203.xml" Id="rId7" /><Relationship Type="http://schemas.openxmlformats.org/officeDocument/2006/relationships/tags" Target="/ppt/tags/tag208.xml" Id="rId12" /><Relationship Type="http://schemas.openxmlformats.org/officeDocument/2006/relationships/tags" Target="/ppt/tags/tag213.xml" Id="rId17" /><Relationship Type="http://schemas.openxmlformats.org/officeDocument/2006/relationships/image" Target="/ppt/media/image79.svg" Id="rId25" /><Relationship Type="http://schemas.openxmlformats.org/officeDocument/2006/relationships/tags" Target="/ppt/tags/tag198.xml" Id="rId2" /><Relationship Type="http://schemas.openxmlformats.org/officeDocument/2006/relationships/tags" Target="/ppt/tags/tag212.xml" Id="rId16" /><Relationship Type="http://schemas.openxmlformats.org/officeDocument/2006/relationships/oleObject" Target="/ppt/embeddings/oleObject53.bin" Id="rId20" /><Relationship Type="http://schemas.openxmlformats.org/officeDocument/2006/relationships/image" Target="/ppt/media/image83.svg" Id="rId29" /><Relationship Type="http://schemas.openxmlformats.org/officeDocument/2006/relationships/vmlDrawing" Target="/ppt/drawings/vmlDrawing53.vml" Id="rId1" /><Relationship Type="http://schemas.openxmlformats.org/officeDocument/2006/relationships/tags" Target="/ppt/tags/tag202.xml" Id="rId6" /><Relationship Type="http://schemas.openxmlformats.org/officeDocument/2006/relationships/tags" Target="/ppt/tags/tag207.xml" Id="rId11" /><Relationship Type="http://schemas.openxmlformats.org/officeDocument/2006/relationships/image" Target="/ppt/media/image78.png" Id="rId24" /><Relationship Type="http://schemas.openxmlformats.org/officeDocument/2006/relationships/tags" Target="/ppt/tags/tag201.xml" Id="rId5" /><Relationship Type="http://schemas.openxmlformats.org/officeDocument/2006/relationships/tags" Target="/ppt/tags/tag211.xml" Id="rId15" /><Relationship Type="http://schemas.openxmlformats.org/officeDocument/2006/relationships/image" Target="/ppt/media/image30.svg" Id="rId23" /><Relationship Type="http://schemas.openxmlformats.org/officeDocument/2006/relationships/image" Target="/ppt/media/image82.png" Id="rId28" /><Relationship Type="http://schemas.openxmlformats.org/officeDocument/2006/relationships/tags" Target="/ppt/tags/tag206.xml" Id="rId10" /><Relationship Type="http://schemas.openxmlformats.org/officeDocument/2006/relationships/notesSlide" Target="/ppt/notesSlides/notesSlide49.xml" Id="rId19" /><Relationship Type="http://schemas.openxmlformats.org/officeDocument/2006/relationships/tags" Target="/ppt/tags/tag200.xml" Id="rId4" /><Relationship Type="http://schemas.openxmlformats.org/officeDocument/2006/relationships/tags" Target="/ppt/tags/tag205.xml" Id="rId9" /><Relationship Type="http://schemas.openxmlformats.org/officeDocument/2006/relationships/tags" Target="/ppt/tags/tag210.xml" Id="rId14" /><Relationship Type="http://schemas.openxmlformats.org/officeDocument/2006/relationships/image" Target="/ppt/media/image29.png" Id="rId22" /><Relationship Type="http://schemas.openxmlformats.org/officeDocument/2006/relationships/image" Target="/ppt/media/image81.svg" Id="rId27" /></Relationships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78429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2" name="think-cell 幻灯片" r:id="rId20" imgW="349" imgH="350" progId="TCLayout.ActiveDocument.1">
                  <p:embed/>
                </p:oleObj>
              </mc:Choice>
              <mc:Fallback>
                <p:oleObj name="think-cell 幻灯片" r:id="rId20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Venn diagram</a:t>
            </a:r>
          </a:p>
        </p:txBody>
      </p:sp>
      <p:sp>
        <p:nvSpPr>
          <p:cNvPr id="2" name="Freihandform: Form 33">
            <a:extLst>
              <a:ext uri="{FF2B5EF4-FFF2-40B4-BE49-F238E27FC236}">
                <a16:creationId xmlns:a16="http://schemas.microsoft.com/office/drawing/2014/main" id="{7A9537B6-B3F3-BFAC-1894-D37B3A125761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987671" y="2623918"/>
            <a:ext cx="216658" cy="1075421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Freihandform: Form 34">
            <a:extLst>
              <a:ext uri="{FF2B5EF4-FFF2-40B4-BE49-F238E27FC236}">
                <a16:creationId xmlns:a16="http://schemas.microsoft.com/office/drawing/2014/main" id="{EC0FDED5-97C8-DC0F-0EA0-79A6CDEB9FD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8555195" y="2623918"/>
            <a:ext cx="216658" cy="1075421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Freihandform: Form 82">
            <a:extLst>
              <a:ext uri="{FF2B5EF4-FFF2-40B4-BE49-F238E27FC236}">
                <a16:creationId xmlns:a16="http://schemas.microsoft.com/office/drawing/2014/main" id="{8A9C1D30-BD53-1FF2-8B45-6F202EC3092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419868" y="2623918"/>
            <a:ext cx="216658" cy="1075421"/>
          </a:xfrm>
          <a:custGeom>
            <a:avLst/>
            <a:gdLst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  <a:gd name="connsiteX0" fmla="*/ 108372 w 216658"/>
              <a:gd name="connsiteY0" fmla="*/ 0 h 1075421"/>
              <a:gd name="connsiteX1" fmla="*/ 188374 w 216658"/>
              <a:gd name="connsiteY1" fmla="*/ 257599 h 1075421"/>
              <a:gd name="connsiteX2" fmla="*/ 216658 w 216658"/>
              <a:gd name="connsiteY2" fmla="*/ 538031 h 1075421"/>
              <a:gd name="connsiteX3" fmla="*/ 188374 w 216658"/>
              <a:gd name="connsiteY3" fmla="*/ 818094 h 1075421"/>
              <a:gd name="connsiteX4" fmla="*/ 108372 w 216658"/>
              <a:gd name="connsiteY4" fmla="*/ 1075421 h 1075421"/>
              <a:gd name="connsiteX5" fmla="*/ 28308 w 216658"/>
              <a:gd name="connsiteY5" fmla="*/ 818094 h 1075421"/>
              <a:gd name="connsiteX6" fmla="*/ 0 w 216658"/>
              <a:gd name="connsiteY6" fmla="*/ 538031 h 1075421"/>
              <a:gd name="connsiteX7" fmla="*/ 28308 w 216658"/>
              <a:gd name="connsiteY7" fmla="*/ 257599 h 1075421"/>
              <a:gd name="connsiteX8" fmla="*/ 108372 w 216658"/>
              <a:gd name="connsiteY8" fmla="*/ 0 h 107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658" h="1075421">
                <a:moveTo>
                  <a:pt x="108372" y="0"/>
                </a:moveTo>
                <a:cubicBezTo>
                  <a:pt x="144564" y="85866"/>
                  <a:pt x="161707" y="171733"/>
                  <a:pt x="188374" y="257599"/>
                </a:cubicBezTo>
                <a:cubicBezTo>
                  <a:pt x="206919" y="348179"/>
                  <a:pt x="216658" y="441967"/>
                  <a:pt x="216658" y="538031"/>
                </a:cubicBezTo>
                <a:cubicBezTo>
                  <a:pt x="216658" y="633956"/>
                  <a:pt x="206919" y="727621"/>
                  <a:pt x="188374" y="818094"/>
                </a:cubicBezTo>
                <a:cubicBezTo>
                  <a:pt x="161707" y="903870"/>
                  <a:pt x="158852" y="956308"/>
                  <a:pt x="108372" y="1075421"/>
                </a:cubicBezTo>
                <a:cubicBezTo>
                  <a:pt x="65016" y="963451"/>
                  <a:pt x="54996" y="903870"/>
                  <a:pt x="28308" y="818094"/>
                </a:cubicBezTo>
                <a:cubicBezTo>
                  <a:pt x="9748" y="727621"/>
                  <a:pt x="0" y="633956"/>
                  <a:pt x="0" y="538031"/>
                </a:cubicBezTo>
                <a:cubicBezTo>
                  <a:pt x="0" y="441967"/>
                  <a:pt x="9748" y="348179"/>
                  <a:pt x="28308" y="257599"/>
                </a:cubicBezTo>
                <a:cubicBezTo>
                  <a:pt x="54996" y="171733"/>
                  <a:pt x="65015" y="85866"/>
                  <a:pt x="108372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wrap="square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C0393A72-4D3D-076E-530C-4F93CEFF9AEC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52344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Freeform 34">
            <a:extLst>
              <a:ext uri="{FF2B5EF4-FFF2-40B4-BE49-F238E27FC236}">
                <a16:creationId xmlns:a16="http://schemas.microsoft.com/office/drawing/2014/main" id="{0D999CCF-E987-C246-E1A1-A5869CA82549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419868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Freeform 34">
            <a:extLst>
              <a:ext uri="{FF2B5EF4-FFF2-40B4-BE49-F238E27FC236}">
                <a16:creationId xmlns:a16="http://schemas.microsoft.com/office/drawing/2014/main" id="{5F072D5E-0C13-3D3D-551B-0398423A327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987392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Freeform 34">
            <a:extLst>
              <a:ext uri="{FF2B5EF4-FFF2-40B4-BE49-F238E27FC236}">
                <a16:creationId xmlns:a16="http://schemas.microsoft.com/office/drawing/2014/main" id="{F748ACB2-59B5-BE0E-41E2-A35AD05B1D3D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8554916" y="1770591"/>
            <a:ext cx="2784740" cy="2782156"/>
          </a:xfrm>
          <a:custGeom>
            <a:avLst/>
            <a:gdLst>
              <a:gd name="T0" fmla="*/ 3424791 w 4986"/>
              <a:gd name="T1" fmla="*/ 1711568 h 4985"/>
              <a:gd name="T2" fmla="*/ 3424791 w 4986"/>
              <a:gd name="T3" fmla="*/ 1711568 h 4985"/>
              <a:gd name="T4" fmla="*/ 1712739 w 4986"/>
              <a:gd name="T5" fmla="*/ 3421762 h 4985"/>
              <a:gd name="T6" fmla="*/ 1712739 w 4986"/>
              <a:gd name="T7" fmla="*/ 3421762 h 4985"/>
              <a:gd name="T8" fmla="*/ 0 w 4986"/>
              <a:gd name="T9" fmla="*/ 1711568 h 4985"/>
              <a:gd name="T10" fmla="*/ 0 w 4986"/>
              <a:gd name="T11" fmla="*/ 1711568 h 4985"/>
              <a:gd name="T12" fmla="*/ 1712739 w 4986"/>
              <a:gd name="T13" fmla="*/ 0 h 4985"/>
              <a:gd name="T14" fmla="*/ 1712739 w 4986"/>
              <a:gd name="T15" fmla="*/ 0 h 4985"/>
              <a:gd name="T16" fmla="*/ 3424791 w 4986"/>
              <a:gd name="T17" fmla="*/ 1711568 h 498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4986" h="4985">
                <a:moveTo>
                  <a:pt x="4985" y="2493"/>
                </a:moveTo>
                <a:lnTo>
                  <a:pt x="4985" y="2493"/>
                </a:lnTo>
                <a:cubicBezTo>
                  <a:pt x="4985" y="3868"/>
                  <a:pt x="3869" y="4984"/>
                  <a:pt x="2493" y="4984"/>
                </a:cubicBezTo>
                <a:cubicBezTo>
                  <a:pt x="1117" y="4984"/>
                  <a:pt x="0" y="3868"/>
                  <a:pt x="0" y="2493"/>
                </a:cubicBezTo>
                <a:cubicBezTo>
                  <a:pt x="0" y="1116"/>
                  <a:pt x="1117" y="0"/>
                  <a:pt x="2493" y="0"/>
                </a:cubicBezTo>
                <a:cubicBezTo>
                  <a:pt x="3869" y="0"/>
                  <a:pt x="4985" y="1116"/>
                  <a:pt x="4985" y="2493"/>
                </a:cubicBezTo>
              </a:path>
            </a:pathLst>
          </a:custGeom>
          <a:noFill/>
          <a:ln w="6350">
            <a:solidFill>
              <a:schemeClr val="accent5"/>
            </a:solidFill>
          </a:ln>
        </p:spPr>
        <p:txBody>
          <a:bodyPr wrap="none" anchor="ctr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6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TextBox 19">
            <a:extLst>
              <a:ext uri="{FF2B5EF4-FFF2-40B4-BE49-F238E27FC236}">
                <a16:creationId xmlns:a16="http://schemas.microsoft.com/office/drawing/2014/main" id="{501220DD-709C-7350-47D1-BCAE01F37C6B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1307994" y="3432356"/>
            <a:ext cx="1873441" cy="3941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Lorem ipsum dolor sit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amet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,</a:t>
            </a:r>
            <a:b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</a:b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consectetur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adipiscing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elit</a:t>
            </a:r>
            <a:endParaRPr kumimoji="0" lang="en-US" sz="12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13" name="TextBox 20">
            <a:extLst>
              <a:ext uri="{FF2B5EF4-FFF2-40B4-BE49-F238E27FC236}">
                <a16:creationId xmlns:a16="http://schemas.microsoft.com/office/drawing/2014/main" id="{42123AE0-00C0-C021-B33D-A72983E5C423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307994" y="2468866"/>
            <a:ext cx="187344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 lorem ipsum dolor sit</a:t>
            </a: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 here</a:t>
            </a:r>
          </a:p>
        </p:txBody>
      </p:sp>
      <p:cxnSp>
        <p:nvCxnSpPr>
          <p:cNvPr id="14" name="Gerader Verbinder 60">
            <a:extLst>
              <a:ext uri="{FF2B5EF4-FFF2-40B4-BE49-F238E27FC236}">
                <a16:creationId xmlns:a16="http://schemas.microsoft.com/office/drawing/2014/main" id="{91C91754-8A8E-D28C-7FDC-DA6CC28E7088}"/>
              </a:ext>
            </a:extLst>
          </p:cNvPr>
          <p:cNvCxnSpPr>
            <a:cxnSpLocks/>
          </p:cNvCxnSpPr>
          <p:nvPr/>
        </p:nvCxnSpPr>
        <p:spPr>
          <a:xfrm>
            <a:off x="2244714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9">
            <a:extLst>
              <a:ext uri="{FF2B5EF4-FFF2-40B4-BE49-F238E27FC236}">
                <a16:creationId xmlns:a16="http://schemas.microsoft.com/office/drawing/2014/main" id="{2BE952EC-53A0-63D6-33D7-1E7E8BCF16AF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3875518" y="3432356"/>
            <a:ext cx="1873441" cy="3941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Lorem ipsum dolor sit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amet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,</a:t>
            </a:r>
            <a:b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</a:b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consectetur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adipiscing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elit</a:t>
            </a:r>
            <a:endParaRPr kumimoji="0" lang="en-US" sz="12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16" name="TextBox 20">
            <a:extLst>
              <a:ext uri="{FF2B5EF4-FFF2-40B4-BE49-F238E27FC236}">
                <a16:creationId xmlns:a16="http://schemas.microsoft.com/office/drawing/2014/main" id="{DBA0BB0E-DB96-6BAB-61C4-31E47EA50CD9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>
          <a:xfrm>
            <a:off x="3875518" y="2468866"/>
            <a:ext cx="187344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 lorem ipsum dolor sit</a:t>
            </a: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 here</a:t>
            </a:r>
          </a:p>
        </p:txBody>
      </p:sp>
      <p:cxnSp>
        <p:nvCxnSpPr>
          <p:cNvPr id="17" name="Gerader Verbinder 67">
            <a:extLst>
              <a:ext uri="{FF2B5EF4-FFF2-40B4-BE49-F238E27FC236}">
                <a16:creationId xmlns:a16="http://schemas.microsoft.com/office/drawing/2014/main" id="{6511D863-056D-BEF3-B0DC-0164997273F5}"/>
              </a:ext>
            </a:extLst>
          </p:cNvPr>
          <p:cNvCxnSpPr>
            <a:cxnSpLocks/>
          </p:cNvCxnSpPr>
          <p:nvPr/>
        </p:nvCxnSpPr>
        <p:spPr>
          <a:xfrm>
            <a:off x="4812238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9">
            <a:extLst>
              <a:ext uri="{FF2B5EF4-FFF2-40B4-BE49-F238E27FC236}">
                <a16:creationId xmlns:a16="http://schemas.microsoft.com/office/drawing/2014/main" id="{15B4DF55-3F7C-D657-A5A8-F0BB4EF33CCC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>
          <a:xfrm>
            <a:off x="6443042" y="3432356"/>
            <a:ext cx="1873441" cy="3941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Lorem ipsum dolor sit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amet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,</a:t>
            </a:r>
            <a:b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</a:b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consectetur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adipiscing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elit</a:t>
            </a:r>
            <a:endParaRPr kumimoji="0" lang="en-US" sz="12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A0C376A6-22FC-A284-C7D0-B6D2242CD4AB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>
          <a:xfrm>
            <a:off x="6443042" y="2468866"/>
            <a:ext cx="187344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 lorem ipsum dolor sit</a:t>
            </a: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 here</a:t>
            </a:r>
          </a:p>
        </p:txBody>
      </p:sp>
      <p:cxnSp>
        <p:nvCxnSpPr>
          <p:cNvPr id="20" name="Gerader Verbinder 73">
            <a:extLst>
              <a:ext uri="{FF2B5EF4-FFF2-40B4-BE49-F238E27FC236}">
                <a16:creationId xmlns:a16="http://schemas.microsoft.com/office/drawing/2014/main" id="{3FF9EFB6-66C4-E0D7-FB7D-3CAAA69BCCD2}"/>
              </a:ext>
            </a:extLst>
          </p:cNvPr>
          <p:cNvCxnSpPr>
            <a:cxnSpLocks/>
          </p:cNvCxnSpPr>
          <p:nvPr/>
        </p:nvCxnSpPr>
        <p:spPr>
          <a:xfrm>
            <a:off x="7379762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19">
            <a:extLst>
              <a:ext uri="{FF2B5EF4-FFF2-40B4-BE49-F238E27FC236}">
                <a16:creationId xmlns:a16="http://schemas.microsoft.com/office/drawing/2014/main" id="{5AC12A12-1322-8FDE-BD48-3C38F89D4483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>
          <a:xfrm>
            <a:off x="9010566" y="3432356"/>
            <a:ext cx="1873441" cy="39414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ts val="157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Lorem ipsum dolor sit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amet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,</a:t>
            </a:r>
            <a:b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</a:b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consectetur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adipiscing</a:t>
            </a:r>
            <a:r>
              <a:rPr kumimoji="0" lang="en-US" sz="1200" b="0" i="0" u="none" strike="noStrike" kern="1200" cap="none" spc="-13" normalizeH="0" baseline="0" noProof="0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 </a:t>
            </a:r>
            <a:r>
              <a:rPr kumimoji="0" lang="en-US" sz="1200" b="0" i="0" u="none" strike="noStrike" kern="1200" cap="none" spc="-13" normalizeH="0" baseline="0" noProof="0" err="1">
                <a:ln>
                  <a:noFill/>
                </a:ln>
                <a:effectLst/>
                <a:uLnTx/>
                <a:uFillTx/>
                <a:ea typeface="Source Sans Pro" panose="020B0503030403020204" pitchFamily="34" charset="0"/>
              </a:rPr>
              <a:t>elit</a:t>
            </a:r>
            <a:endParaRPr kumimoji="0" lang="en-US" sz="1200" b="0" i="0" u="none" strike="noStrike" kern="1200" cap="none" spc="-13" normalizeH="0" baseline="0" noProof="0">
              <a:ln>
                <a:noFill/>
              </a:ln>
              <a:effectLst/>
              <a:uLnTx/>
              <a:uFillTx/>
              <a:ea typeface="Source Sans Pro" panose="020B0503030403020204" pitchFamily="34" charset="0"/>
            </a:endParaRPr>
          </a:p>
        </p:txBody>
      </p:sp>
      <p:sp>
        <p:nvSpPr>
          <p:cNvPr id="22" name="TextBox 20">
            <a:extLst>
              <a:ext uri="{FF2B5EF4-FFF2-40B4-BE49-F238E27FC236}">
                <a16:creationId xmlns:a16="http://schemas.microsoft.com/office/drawing/2014/main" id="{5BF83EB3-33EC-D928-C054-9508898A1B36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>
          <a:xfrm>
            <a:off x="9010566" y="2468866"/>
            <a:ext cx="1873441" cy="777136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 lorem ipsum dolor sit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 here</a:t>
            </a:r>
          </a:p>
        </p:txBody>
      </p:sp>
      <p:cxnSp>
        <p:nvCxnSpPr>
          <p:cNvPr id="23" name="Gerader Verbinder 79">
            <a:extLst>
              <a:ext uri="{FF2B5EF4-FFF2-40B4-BE49-F238E27FC236}">
                <a16:creationId xmlns:a16="http://schemas.microsoft.com/office/drawing/2014/main" id="{45D8E32D-13AC-AE09-BA3C-C958316CC1BE}"/>
              </a:ext>
            </a:extLst>
          </p:cNvPr>
          <p:cNvCxnSpPr>
            <a:cxnSpLocks/>
          </p:cNvCxnSpPr>
          <p:nvPr/>
        </p:nvCxnSpPr>
        <p:spPr>
          <a:xfrm>
            <a:off x="9947286" y="4697138"/>
            <a:ext cx="0" cy="26998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Grafik 29">
            <a:extLst>
              <a:ext uri="{FF2B5EF4-FFF2-40B4-BE49-F238E27FC236}">
                <a16:creationId xmlns:a16="http://schemas.microsoft.com/office/drawing/2014/main" id="{E2464F77-E1F2-E7D3-DD43-7054F4289D8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55038" y="4974511"/>
            <a:ext cx="914400" cy="914400"/>
          </a:xfrm>
          <a:prstGeom prst="rect">
            <a:avLst/>
          </a:prstGeom>
        </p:spPr>
      </p:pic>
      <p:pic>
        <p:nvPicPr>
          <p:cNvPr id="25" name="Grafik 30">
            <a:extLst>
              <a:ext uri="{FF2B5EF4-FFF2-40B4-BE49-F238E27FC236}">
                <a16:creationId xmlns:a16="http://schemas.microsoft.com/office/drawing/2014/main" id="{5843C296-EEAA-D2B6-6F25-C31C6030C8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87514" y="4974511"/>
            <a:ext cx="914400" cy="914400"/>
          </a:xfrm>
          <a:prstGeom prst="rect">
            <a:avLst/>
          </a:prstGeom>
        </p:spPr>
      </p:pic>
      <p:pic>
        <p:nvPicPr>
          <p:cNvPr id="26" name="Grafik 31">
            <a:extLst>
              <a:ext uri="{FF2B5EF4-FFF2-40B4-BE49-F238E27FC236}">
                <a16:creationId xmlns:a16="http://schemas.microsoft.com/office/drawing/2014/main" id="{F3AB8326-11BA-CEF0-C137-263D26F0827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978790" y="5030739"/>
            <a:ext cx="801944" cy="801944"/>
          </a:xfrm>
          <a:prstGeom prst="rect">
            <a:avLst/>
          </a:prstGeom>
        </p:spPr>
      </p:pic>
      <p:pic>
        <p:nvPicPr>
          <p:cNvPr id="27" name="Grafik 32">
            <a:extLst>
              <a:ext uri="{FF2B5EF4-FFF2-40B4-BE49-F238E27FC236}">
                <a16:creationId xmlns:a16="http://schemas.microsoft.com/office/drawing/2014/main" id="{14D68B87-1B6C-7F62-E7D9-CF871F9C673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490086" y="4974511"/>
            <a:ext cx="914400" cy="914400"/>
          </a:xfrm>
          <a:prstGeom prst="rect">
            <a:avLst/>
          </a:prstGeom>
        </p:spPr>
      </p:pic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969C0E1-D35E-2C3E-7FC7-32ED50295AB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04891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 err="1">
                <a:solidFill>
                  <a:schemeClr val="tx2"/>
                </a:solidFill>
              </a:rPr>
              <a:t>venn</a:t>
            </a:r>
            <a:r>
              <a:rPr lang="en-US" sz="1000">
                <a:solidFill>
                  <a:schemeClr val="tx2"/>
                </a:solidFill>
              </a:rPr>
              <a:t> diagram, diagrams, icon, icons, value</a:t>
            </a:r>
          </a:p>
        </p:txBody>
      </p:sp>
    </p:spTree>
    <p:extLst>
      <p:ext uri="{BB962C8B-B14F-4D97-AF65-F5344CB8AC3E}">
        <p14:creationId xmlns:p14="http://schemas.microsoft.com/office/powerpoint/2010/main" val="3444553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92lBtEg3kVOuxQ3AGm0Y8U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N2lBtEg3kVOuxQ3AGm0Y8UDRGF0YQAWAAAAAlBlcnNvbmFsSWQAAQAAAAAAAk5hbWUACwAAAFBlcnNvbmFsSWQAEFZlcnNpb24AAAAAAAlMYXN0V3JpdGUAKX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1679606"/>
  <p:tag name="EMPOWERCHARTSPROPERTIES_A_LENGTH" val="24576"/>
  <p:tag name="RUNTIME_ID" val="69c4d37e-5af7-432d-92eb-1c9f5e6505f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LSqbv89exHlxHG1XbQ+4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LSqbv89exHlxHG1XbQ+4YDRGF0YQAWAAAAAlBlcnNvbmFsSWQAAQAAAAAAAk5hbWUACwAAAFBlcnNvbmFsSWQAEFZlcnNpb24AAAAAAAlMYXN0V3JpdGUAV3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1987746"/>
  <p:tag name="EMPOWERCHARTSPROPERTIES_A_LENGTH" val="24576"/>
  <p:tag name="RUNTIME_ID" val="cf6d3090-ff9c-4eb5-a9bc-8d9d3330c52f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htHtCqpiZBtVty2JBqUFE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htHtCqpiZBtVty2JBqUFEDRGF0YQAWAAAAAlBlcnNvbmFsSWQAAQAAAAAAAk5hbWUACwAAAFBlcnNvbmFsSWQAEFZlcnNpb24AAAAAAAlMYXN0V3JpdGUAd3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2462432"/>
  <p:tag name="EMPOWERCHARTSPROPERTIES_A_LENGTH" val="24576"/>
  <p:tag name="RUNTIME_ID" val="dad29b75-68fe-455e-a3f6-ebe313af206d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6TJp4XNoR5Bs926J0xfoT4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TJp4XNoR5Bs926J0xfoT4DRGF0YQAWAAAAAlBlcnNvbmFsSWQAAQAAAAAAAk5hbWUACwAAAFBlcnNvbmFsSWQAEFZlcnNpb24AAAAAAAlMYXN0V3JpdGUApXAm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962775259"/>
  <p:tag name="EMPOWERCHARTSPROPERTIES_A_LENGTH" val="24576"/>
  <p:tag name="RUNTIME_ID" val="7877ae6a-47b8-4763-b062-79509db583a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