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32.xml" ContentType="application/vnd.openxmlformats-officedocument.presentationml.tags+xml"/>
  <Override PartName="/ppt/tags/tag36.xml" ContentType="application/vnd.openxmlformats-officedocument.presentationml.tags+xml"/>
  <Override PartName="/ppt/tags/tag31.xml" ContentType="application/vnd.openxmlformats-officedocument.presentationml.tags+xml"/>
  <Override PartName="/ppt/tags/tag35.xml" ContentType="application/vnd.openxmlformats-officedocument.presentationml.tags+xml"/>
  <Override PartName="/ppt/tags/tag34.xml" ContentType="application/vnd.openxmlformats-officedocument.presentationml.tags+xml"/>
  <Override PartName="/ppt/tags/tag33.xml" ContentType="application/vnd.openxmlformats-officedocument.presentationml.tags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35" r:id="rId8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openxmlformats.org/officeDocument/2006/relationships/slide" Target="/ppt/slides/slide5.xml" Id="rId8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9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5.xml.rels>&#65279;<?xml version="1.0" encoding="utf-8"?><Relationships xmlns="http://schemas.openxmlformats.org/package/2006/relationships"><Relationship Type="http://schemas.openxmlformats.org/officeDocument/2006/relationships/slide" Target="/ppt/slides/slide5.xml" Id="rId2" /><Relationship Type="http://schemas.openxmlformats.org/officeDocument/2006/relationships/notesMaster" Target="/ppt/notesMasters/notesMaster1.xml" Id="rId1" /></Relationship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24520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8" /><Relationship Type="http://schemas.openxmlformats.org/officeDocument/2006/relationships/tags" Target="/ppt/tags/tag32.xml" Id="rId3" /><Relationship Type="http://schemas.openxmlformats.org/officeDocument/2006/relationships/tags" Target="/ppt/tags/tag36.xml" Id="rId7" /><Relationship Type="http://schemas.openxmlformats.org/officeDocument/2006/relationships/tags" Target="/ppt/tags/tag31.xml" Id="rId2" /><Relationship Type="http://schemas.openxmlformats.org/officeDocument/2006/relationships/vmlDrawing" Target="/ppt/drawings/vmlDrawing9.vml" Id="rId1" /><Relationship Type="http://schemas.openxmlformats.org/officeDocument/2006/relationships/tags" Target="/ppt/tags/tag35.xml" Id="rId6" /><Relationship Type="http://schemas.openxmlformats.org/officeDocument/2006/relationships/image" Target="/ppt/media/image4.emf" Id="rId11" /><Relationship Type="http://schemas.openxmlformats.org/officeDocument/2006/relationships/tags" Target="/ppt/tags/tag34.xml" Id="rId5" /><Relationship Type="http://schemas.openxmlformats.org/officeDocument/2006/relationships/oleObject" Target="/ppt/embeddings/oleObject9.bin" Id="rId10" /><Relationship Type="http://schemas.openxmlformats.org/officeDocument/2006/relationships/tags" Target="/ppt/tags/tag33.xml" Id="rId4" /><Relationship Type="http://schemas.openxmlformats.org/officeDocument/2006/relationships/notesSlide" Target="/ppt/notesSlides/notesSlide5.xml" Id="rId9" /></Relationships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146479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think-cell 幻灯片" r:id="rId10" imgW="349" imgH="350" progId="TCLayout.ActiveDocument.1">
                  <p:embed/>
                </p:oleObj>
              </mc:Choice>
              <mc:Fallback>
                <p:oleObj name="think-cell 幻灯片" r:id="rId10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Table of contents</a:t>
            </a:r>
          </a:p>
        </p:txBody>
      </p:sp>
      <p:cxnSp>
        <p:nvCxnSpPr>
          <p:cNvPr id="3" name="Gerader Verbinder 46">
            <a:extLst>
              <a:ext uri="{FF2B5EF4-FFF2-40B4-BE49-F238E27FC236}">
                <a16:creationId xmlns:a16="http://schemas.microsoft.com/office/drawing/2014/main" id="{ECC1F653-0712-9021-17E5-2291F389E299}"/>
              </a:ext>
            </a:extLst>
          </p:cNvPr>
          <p:cNvCxnSpPr>
            <a:cxnSpLocks/>
          </p:cNvCxnSpPr>
          <p:nvPr/>
        </p:nvCxnSpPr>
        <p:spPr>
          <a:xfrm flipH="1">
            <a:off x="1543051" y="2372871"/>
            <a:ext cx="10266362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47">
            <a:extLst>
              <a:ext uri="{FF2B5EF4-FFF2-40B4-BE49-F238E27FC236}">
                <a16:creationId xmlns:a16="http://schemas.microsoft.com/office/drawing/2014/main" id="{B7763207-9E80-02A8-F6B9-6FDEDCFE7779}"/>
              </a:ext>
            </a:extLst>
          </p:cNvPr>
          <p:cNvCxnSpPr>
            <a:cxnSpLocks/>
          </p:cNvCxnSpPr>
          <p:nvPr/>
        </p:nvCxnSpPr>
        <p:spPr>
          <a:xfrm flipH="1">
            <a:off x="1543051" y="3329370"/>
            <a:ext cx="10266362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48">
            <a:extLst>
              <a:ext uri="{FF2B5EF4-FFF2-40B4-BE49-F238E27FC236}">
                <a16:creationId xmlns:a16="http://schemas.microsoft.com/office/drawing/2014/main" id="{AA3F6F29-78B7-5672-B097-70760A0FC7A0}"/>
              </a:ext>
            </a:extLst>
          </p:cNvPr>
          <p:cNvCxnSpPr>
            <a:cxnSpLocks/>
          </p:cNvCxnSpPr>
          <p:nvPr/>
        </p:nvCxnSpPr>
        <p:spPr>
          <a:xfrm flipH="1">
            <a:off x="1543051" y="4285869"/>
            <a:ext cx="10266362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49">
            <a:extLst>
              <a:ext uri="{FF2B5EF4-FFF2-40B4-BE49-F238E27FC236}">
                <a16:creationId xmlns:a16="http://schemas.microsoft.com/office/drawing/2014/main" id="{61A52F07-B34F-2BE6-0BF7-925480B3E6F5}"/>
              </a:ext>
            </a:extLst>
          </p:cNvPr>
          <p:cNvCxnSpPr>
            <a:cxnSpLocks/>
          </p:cNvCxnSpPr>
          <p:nvPr/>
        </p:nvCxnSpPr>
        <p:spPr>
          <a:xfrm flipH="1">
            <a:off x="1543051" y="5242368"/>
            <a:ext cx="10266362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3">
            <a:extLst>
              <a:ext uri="{FF2B5EF4-FFF2-40B4-BE49-F238E27FC236}">
                <a16:creationId xmlns:a16="http://schemas.microsoft.com/office/drawing/2014/main" id="{B637B637-7AB5-1C49-B416-0A38FE03FD99}"/>
              </a:ext>
            </a:extLst>
          </p:cNvPr>
          <p:cNvSpPr>
            <a:spLocks/>
          </p:cNvSpPr>
          <p:nvPr/>
        </p:nvSpPr>
        <p:spPr bwMode="gray">
          <a:xfrm>
            <a:off x="1543050" y="1751548"/>
            <a:ext cx="10266362" cy="2861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Lorem ipsum dolor sit </a:t>
            </a:r>
            <a:r>
              <a:rPr kumimoji="0" lang="en-US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amet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, </a:t>
            </a:r>
            <a:r>
              <a:rPr kumimoji="0" lang="en-US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consectetur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0" lang="en-US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adipiscing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0" lang="en-US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elit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 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F9964F46-DCA3-723D-1FED-3C141822B3E0}"/>
              </a:ext>
            </a:extLst>
          </p:cNvPr>
          <p:cNvSpPr>
            <a:spLocks/>
          </p:cNvSpPr>
          <p:nvPr/>
        </p:nvSpPr>
        <p:spPr bwMode="gray">
          <a:xfrm>
            <a:off x="1543050" y="2708046"/>
            <a:ext cx="10266362" cy="2861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899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black"/>
                </a:solidFill>
              </a:rPr>
              <a:t>Lorem ipsum dolor sit </a:t>
            </a:r>
            <a:r>
              <a:rPr lang="en-US" err="1">
                <a:solidFill>
                  <a:prstClr val="black"/>
                </a:solidFill>
              </a:rPr>
              <a:t>amet</a:t>
            </a:r>
            <a:r>
              <a:rPr lang="en-US">
                <a:solidFill>
                  <a:prstClr val="black"/>
                </a:solidFill>
              </a:rPr>
              <a:t>, </a:t>
            </a:r>
            <a:r>
              <a:rPr lang="en-US" err="1">
                <a:solidFill>
                  <a:prstClr val="black"/>
                </a:solidFill>
              </a:rPr>
              <a:t>consectetur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adipiscing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elit</a:t>
            </a:r>
            <a:r>
              <a:rPr lang="en-US">
                <a:solidFill>
                  <a:prstClr val="black"/>
                </a:solidFill>
              </a:rPr>
              <a:t>. Cras </a:t>
            </a:r>
            <a:r>
              <a:rPr lang="en-US" err="1">
                <a:solidFill>
                  <a:prstClr val="black"/>
                </a:solidFill>
              </a:rPr>
              <a:t>fringilla</a:t>
            </a:r>
            <a:r>
              <a:rPr lang="en-US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38F74C74-3F71-44D1-3389-17BBD61AD91B}"/>
              </a:ext>
            </a:extLst>
          </p:cNvPr>
          <p:cNvSpPr>
            <a:spLocks/>
          </p:cNvSpPr>
          <p:nvPr/>
        </p:nvSpPr>
        <p:spPr bwMode="gray">
          <a:xfrm>
            <a:off x="1543050" y="3664545"/>
            <a:ext cx="10266362" cy="2861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899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black"/>
                </a:solidFill>
              </a:rPr>
              <a:t>Lorem ipsum dolor sit </a:t>
            </a:r>
            <a:r>
              <a:rPr lang="en-US" err="1">
                <a:solidFill>
                  <a:prstClr val="black"/>
                </a:solidFill>
              </a:rPr>
              <a:t>amet</a:t>
            </a:r>
            <a:r>
              <a:rPr lang="en-US">
                <a:solidFill>
                  <a:prstClr val="black"/>
                </a:solidFill>
              </a:rPr>
              <a:t>, </a:t>
            </a:r>
            <a:r>
              <a:rPr lang="en-US" err="1">
                <a:solidFill>
                  <a:prstClr val="black"/>
                </a:solidFill>
              </a:rPr>
              <a:t>consectetur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adipiscing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elit</a:t>
            </a:r>
            <a:r>
              <a:rPr lang="en-US">
                <a:solidFill>
                  <a:prstClr val="black"/>
                </a:solidFill>
              </a:rPr>
              <a:t>. Cras </a:t>
            </a:r>
            <a:r>
              <a:rPr lang="en-US" err="1">
                <a:solidFill>
                  <a:prstClr val="black"/>
                </a:solidFill>
              </a:rPr>
              <a:t>fringilla</a:t>
            </a:r>
            <a:r>
              <a:rPr lang="en-US">
                <a:solidFill>
                  <a:prstClr val="black"/>
                </a:solidFill>
              </a:rPr>
              <a:t>, </a:t>
            </a:r>
            <a:r>
              <a:rPr lang="en-US" err="1">
                <a:solidFill>
                  <a:prstClr val="black"/>
                </a:solidFill>
              </a:rPr>
              <a:t>felis</a:t>
            </a:r>
            <a:r>
              <a:rPr lang="en-US">
                <a:solidFill>
                  <a:prstClr val="black"/>
                </a:solidFill>
              </a:rPr>
              <a:t> sit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51649679-E385-BD0A-67F9-E30EAB393521}"/>
              </a:ext>
            </a:extLst>
          </p:cNvPr>
          <p:cNvSpPr>
            <a:spLocks/>
          </p:cNvSpPr>
          <p:nvPr/>
        </p:nvSpPr>
        <p:spPr bwMode="gray">
          <a:xfrm>
            <a:off x="1543050" y="4621045"/>
            <a:ext cx="10266362" cy="2861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899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black"/>
                </a:solidFill>
              </a:rPr>
              <a:t>Lorem ipsum dolor sit </a:t>
            </a:r>
            <a:r>
              <a:rPr lang="en-US" err="1">
                <a:solidFill>
                  <a:prstClr val="black"/>
                </a:solidFill>
              </a:rPr>
              <a:t>amet</a:t>
            </a:r>
            <a:r>
              <a:rPr lang="en-US">
                <a:solidFill>
                  <a:prstClr val="black"/>
                </a:solidFill>
              </a:rPr>
              <a:t>, </a:t>
            </a:r>
            <a:r>
              <a:rPr lang="en-US" err="1">
                <a:solidFill>
                  <a:prstClr val="black"/>
                </a:solidFill>
              </a:rPr>
              <a:t>consectetur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F62B763E-6428-9E20-D09D-1183658B7185}"/>
              </a:ext>
            </a:extLst>
          </p:cNvPr>
          <p:cNvSpPr>
            <a:spLocks/>
          </p:cNvSpPr>
          <p:nvPr/>
        </p:nvSpPr>
        <p:spPr bwMode="gray">
          <a:xfrm>
            <a:off x="1543050" y="5577543"/>
            <a:ext cx="10266362" cy="2861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899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black"/>
                </a:solidFill>
              </a:rPr>
              <a:t>Lorem ipsum dolor sit </a:t>
            </a:r>
            <a:r>
              <a:rPr lang="en-US" err="1">
                <a:solidFill>
                  <a:prstClr val="black"/>
                </a:solidFill>
              </a:rPr>
              <a:t>amet</a:t>
            </a:r>
            <a:r>
              <a:rPr lang="en-US">
                <a:solidFill>
                  <a:prstClr val="black"/>
                </a:solidFill>
              </a:rPr>
              <a:t>, </a:t>
            </a:r>
            <a:r>
              <a:rPr lang="en-US" err="1">
                <a:solidFill>
                  <a:prstClr val="black"/>
                </a:solidFill>
              </a:rPr>
              <a:t>consectetur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adipiscing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elit</a:t>
            </a:r>
            <a:r>
              <a:rPr lang="en-US">
                <a:solidFill>
                  <a:prstClr val="black"/>
                </a:solidFill>
              </a:rPr>
              <a:t>. Cras </a:t>
            </a:r>
            <a:r>
              <a:rPr lang="en-US" err="1">
                <a:solidFill>
                  <a:prstClr val="black"/>
                </a:solidFill>
              </a:rPr>
              <a:t>fringilla</a:t>
            </a:r>
            <a:r>
              <a:rPr lang="en-US">
                <a:solidFill>
                  <a:prstClr val="black"/>
                </a:solidFill>
              </a:rPr>
              <a:t>, </a:t>
            </a:r>
            <a:r>
              <a:rPr lang="en-US" err="1">
                <a:solidFill>
                  <a:prstClr val="black"/>
                </a:solidFill>
              </a:rPr>
              <a:t>felis</a:t>
            </a:r>
            <a:r>
              <a:rPr lang="en-US">
                <a:solidFill>
                  <a:prstClr val="black"/>
                </a:solidFill>
              </a:rPr>
              <a:t> sit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638E2F6F-652A-C5AF-2886-14F0DF688A52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gray">
          <a:xfrm>
            <a:off x="419100" y="2513838"/>
            <a:ext cx="819150" cy="674566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80000" tIns="144000" rIns="180000" bIns="144000" anchor="ctr">
            <a:noAutofit/>
          </a:bodyPr>
          <a:lstStyle/>
          <a:p>
            <a:pPr marL="0" marR="0" lvl="0" indent="0" algn="ctr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solidFill>
                  <a:schemeClr val="accent1"/>
                </a:solidFill>
                <a:effectLst/>
                <a:uLnTx/>
                <a:uFillTx/>
              </a:rPr>
              <a:t>02.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9AAE1C30-0F38-CC1F-8C80-CD50367C9B1E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gray">
          <a:xfrm>
            <a:off x="419100" y="1557338"/>
            <a:ext cx="819150" cy="674566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80000" tIns="144000" rIns="180000" bIns="144000" anchor="ctr">
            <a:noAutofit/>
          </a:bodyPr>
          <a:lstStyle/>
          <a:p>
            <a:pPr marL="0" marR="0" lvl="0" indent="0" algn="ctr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solidFill>
                  <a:schemeClr val="accent1"/>
                </a:solidFill>
                <a:effectLst/>
                <a:uLnTx/>
                <a:uFillTx/>
              </a:rPr>
              <a:t>01.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E5ACC3DD-D647-A547-2E99-985510555B93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gray">
          <a:xfrm>
            <a:off x="419100" y="3470337"/>
            <a:ext cx="819150" cy="674566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80000" tIns="144000" rIns="180000" bIns="144000" anchor="ctr">
            <a:noAutofit/>
          </a:bodyPr>
          <a:lstStyle/>
          <a:p>
            <a:pPr marL="0" marR="0" lvl="0" indent="0" algn="ctr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solidFill>
                  <a:schemeClr val="accent1"/>
                </a:solidFill>
                <a:effectLst/>
                <a:uLnTx/>
                <a:uFillTx/>
              </a:rPr>
              <a:t>03.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03A58032-0EF5-2C67-04C1-B56B70B99171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gray">
          <a:xfrm>
            <a:off x="419100" y="4426835"/>
            <a:ext cx="819150" cy="674566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80000" tIns="144000" rIns="180000" bIns="144000" anchor="ctr">
            <a:noAutofit/>
          </a:bodyPr>
          <a:lstStyle/>
          <a:p>
            <a:pPr marL="0" marR="0" lvl="0" indent="0" algn="ctr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solidFill>
                  <a:schemeClr val="accent1"/>
                </a:solidFill>
                <a:effectLst/>
                <a:uLnTx/>
                <a:uFillTx/>
              </a:rPr>
              <a:t>04.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8D5B58D6-237A-E9F1-5185-B7D9E4426153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gray">
          <a:xfrm>
            <a:off x="419100" y="5383334"/>
            <a:ext cx="819150" cy="674566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80000" tIns="144000" rIns="180000" bIns="144000" anchor="ctr">
            <a:noAutofit/>
          </a:bodyPr>
          <a:lstStyle/>
          <a:p>
            <a:pPr marL="0" marR="0" lvl="0" indent="0" algn="ctr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solidFill>
                  <a:schemeClr val="accent1"/>
                </a:solidFill>
                <a:effectLst/>
                <a:uLnTx/>
                <a:uFillTx/>
              </a:rPr>
              <a:t>05.</a:t>
            </a:r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8B0A7F35-69C8-78EA-4768-A2C1F5EBE39A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13199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agenda, agendas, list, lists</a:t>
            </a:r>
          </a:p>
        </p:txBody>
      </p:sp>
    </p:spTree>
    <p:extLst>
      <p:ext uri="{BB962C8B-B14F-4D97-AF65-F5344CB8AC3E}">
        <p14:creationId xmlns:p14="http://schemas.microsoft.com/office/powerpoint/2010/main" val="21433789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AIBAQEBAQEBAQEBAQEBAQEAAAAAAAAAAwAAAAMAAAAA/////wMAXAwAAAAAAAAAAAAAIAD///////////////8AAAD////////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EAP///////wQAAAACABAAC/QDT/G+6+JCq9f3c8iCZvsFAAAAAAADAAAAAAADAAAAAQADAAAAAAD///////8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PQDT/G+6+JCq9f3c8iCZvsDRGF0YQAWAAAAAlBlcnNvbmFsSWQAAQAAAAAAAk5hbWUACwAAAFBlcnNvbmFsSWQAEFZlcnNpb24AAAAAAAlMYXN0V3JpdGUAETo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2858570342"/>
  <p:tag name="EMPOWERCHARTSPROPERTIES_A_LENGTH" val="24576"/>
  <p:tag name="RUNTIME_ID" val="d946f317-3531-4148-a8dd-8447db21adfc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Q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6EKMe04lk9GvHKK3G2u9lE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GAMAAAAAAAAAAAAACAB////////////////AAAA////////////////BAAAAAIA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BAEDAAAAAgD///////8MAAZQZXJzb25hbElkXzAFAAAAAAAEAAAAAAAEAAAAAQAEAAAAAAD///////8EAAAAAAD///////8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KEKMe04lk9GvHKK3G2u9lEDRGF0YQAWAAAAAlBlcnNvbmFsSWQAAQAAAAAAAk5hbWUACwAAAFBlcnNvbmFsSWQAEFZlcnNpb24AAAAAAAlMYXN0V3JpdGUAMTo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2859046714"/>
  <p:tag name="EMPOWERCHARTSPROPERTIES_A_LENGTH" val="24576"/>
  <p:tag name="RUNTIME_ID" val="32ce7c32-d107-4e1b-bf80-f652a52965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2ZbyIoNBndFt0dfKGaf164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GZbyIoNBndFt0dfKGaf164DRGF0YQAWAAAAAlBlcnNvbmFsSWQAAQAAAAAAAk5hbWUACwAAAFBlcnNvbmFsSWQAEFZlcnNpb24AAAAAAAlMYXN0V3JpdGUAYDo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2859364026"/>
  <p:tag name="EMPOWERCHARTSPROPERTIES_A_LENGTH" val="24576"/>
  <p:tag name="RUNTIME_ID" val="3e8063bd-57fd-4817-83d0-ab8b6765002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QEBAQEBAQEBAQEBAQEBAQEAAAAAAAAAAwAAAAMAAAAA/////wMAUAwAAAAAAAAAAAAAIAD///////////////8AAAD///////////////8DAAAAAgD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FAP///////wQAAAACABAACw/OrHXH3k1FlpOtIC260y0FAAAAAAADAAAAAAADAAAAAQADAAAAAAD///////8DAAAAAAD///////8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A/OrHXH3k1FlpOtIC260y0DRGF0YQAWAAAAAlBlcnNvbmFsSWQAAQAAAAAAAk5hbWUACwAAAFBlcnNvbmFsSWQAEFZlcnNpb24AAAAAAAlMYXN0V3JpdGUAgDo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2859678085"/>
  <p:tag name="EMPOWERCHARTSPROPERTIES_A_LENGTH" val="24576"/>
  <p:tag name="RUNTIME_ID" val="ed32348e-1d60-4f57-8189-29124f060b3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M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2vPYG7khj9LhQAgORQgcEY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GwMAAAAAAAAAAAAACAB////////////////AAAA////////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wEDAAAAAgD///////8MAAZQZXJzb25hbElkXzAFAAAAAAAEAAAAAAAEAAAAAQAEAAAAAAD///////8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GvPYG7khj9LhQAgORQgcEYDRGF0YQAWAAAAAlBlcnNvbmFsSWQAAQAAAAAAAk5hbWUACwAAAFBlcnNvbmFsSWQAEFZlcnNpb24AAAAAAAlMYXN0V3JpdGUArzo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2860151332"/>
  <p:tag name="EMPOWERCHARTSPROPERTIES_A_LENGTH" val="24576"/>
  <p:tag name="RUNTIME_ID" val="4e731f24-7577-4321-b857-caeefc3be43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