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52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16.xml" ContentType="application/vnd.openxmlformats-officedocument.presentationml.tags+xml"/>
  <Override PartName="/ppt/notesSlides/notesSlide5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15" r:id="rId5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52.xml" Id="rId55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2.xml.rels>&#65279;<?xml version="1.0" encoding="utf-8"?><Relationships xmlns="http://schemas.openxmlformats.org/package/2006/relationships"><Relationship Type="http://schemas.openxmlformats.org/officeDocument/2006/relationships/slide" Target="/ppt/slides/slide52.xml" Id="rId2" /><Relationship Type="http://schemas.openxmlformats.org/officeDocument/2006/relationships/notesMaster" Target="/ppt/notesMasters/notesMaster1.xml" Id="rId1" /></Relationship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977408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2.xml.rels>&#65279;<?xml version="1.0" encoding="utf-8"?><Relationships xmlns="http://schemas.openxmlformats.org/package/2006/relationships"><Relationship Type="http://schemas.openxmlformats.org/officeDocument/2006/relationships/image" Target="/ppt/media/image34.svg" Id="rId8" /><Relationship Type="http://schemas.openxmlformats.org/officeDocument/2006/relationships/image" Target="/ppt/media/image29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33.png" Id="rId7" /><Relationship Type="http://schemas.openxmlformats.org/officeDocument/2006/relationships/image" Target="/ppt/media/image18.svg" Id="rId12" /><Relationship Type="http://schemas.openxmlformats.org/officeDocument/2006/relationships/tags" Target="/ppt/tags/tag216.xml" Id="rId2" /><Relationship Type="http://schemas.openxmlformats.org/officeDocument/2006/relationships/vmlDrawing" Target="/ppt/drawings/vmlDrawing56.vml" Id="rId1" /><Relationship Type="http://schemas.openxmlformats.org/officeDocument/2006/relationships/image" Target="/ppt/media/image4.emf" Id="rId6" /><Relationship Type="http://schemas.openxmlformats.org/officeDocument/2006/relationships/image" Target="/ppt/media/image17.png" Id="rId11" /><Relationship Type="http://schemas.openxmlformats.org/officeDocument/2006/relationships/oleObject" Target="/ppt/embeddings/oleObject56.bin" Id="rId5" /><Relationship Type="http://schemas.openxmlformats.org/officeDocument/2006/relationships/image" Target="/ppt/media/image28.svg" Id="rId10" /><Relationship Type="http://schemas.openxmlformats.org/officeDocument/2006/relationships/notesSlide" Target="/ppt/notesSlides/notesSlide52.xml" Id="rId4" /><Relationship Type="http://schemas.openxmlformats.org/officeDocument/2006/relationships/image" Target="/ppt/media/image27.png" Id="rId9" /><Relationship Type="http://schemas.openxmlformats.org/officeDocument/2006/relationships/image" Target="/ppt/media/image30.svg" Id="rId14" /></Relationships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634692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04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Supply chain </a:t>
            </a:r>
            <a:r>
              <a:rPr lang="en-US">
                <a:sym typeface="Futura"/>
              </a:rPr>
              <a:t>m</a:t>
            </a:r>
            <a:r>
              <a:rPr lang="en-US" noProof="0" err="1">
                <a:sym typeface="Futura"/>
              </a:rPr>
              <a:t>anagement</a:t>
            </a:r>
            <a:endParaRPr lang="en-US"/>
          </a:p>
        </p:txBody>
      </p:sp>
      <p:sp>
        <p:nvSpPr>
          <p:cNvPr id="13" name="Ellipse 25">
            <a:extLst>
              <a:ext uri="{FF2B5EF4-FFF2-40B4-BE49-F238E27FC236}">
                <a16:creationId xmlns:a16="http://schemas.microsoft.com/office/drawing/2014/main" id="{D39F7BA8-1E6E-FFF4-27C5-C26BE2EA681F}"/>
              </a:ext>
            </a:extLst>
          </p:cNvPr>
          <p:cNvSpPr>
            <a:spLocks/>
          </p:cNvSpPr>
          <p:nvPr/>
        </p:nvSpPr>
        <p:spPr bwMode="gray">
          <a:xfrm flipH="1">
            <a:off x="7315864" y="2299536"/>
            <a:ext cx="3386474" cy="338647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Ellipse 27">
            <a:extLst>
              <a:ext uri="{FF2B5EF4-FFF2-40B4-BE49-F238E27FC236}">
                <a16:creationId xmlns:a16="http://schemas.microsoft.com/office/drawing/2014/main" id="{56297C6A-4FFC-C1A8-7D13-B8F68659D79B}"/>
              </a:ext>
            </a:extLst>
          </p:cNvPr>
          <p:cNvSpPr>
            <a:spLocks/>
          </p:cNvSpPr>
          <p:nvPr/>
        </p:nvSpPr>
        <p:spPr bwMode="gray">
          <a:xfrm flipH="1">
            <a:off x="8201074" y="31788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>
                <a:solidFill>
                  <a:schemeClr val="bg1"/>
                </a:solidFill>
              </a:rPr>
              <a:t>Lorem</a:t>
            </a:r>
            <a:br>
              <a:rPr lang="en-US">
                <a:solidFill>
                  <a:schemeClr val="bg1"/>
                </a:solidFill>
              </a:rPr>
            </a:br>
            <a:r>
              <a:rPr lang="en-US">
                <a:solidFill>
                  <a:schemeClr val="bg1"/>
                </a:solidFill>
              </a:rPr>
              <a:t>ipsum</a:t>
            </a:r>
          </a:p>
        </p:txBody>
      </p:sp>
      <p:sp>
        <p:nvSpPr>
          <p:cNvPr id="15" name="Ellipse 28">
            <a:extLst>
              <a:ext uri="{FF2B5EF4-FFF2-40B4-BE49-F238E27FC236}">
                <a16:creationId xmlns:a16="http://schemas.microsoft.com/office/drawing/2014/main" id="{F33FEF12-2088-48AA-8E12-D204CD9C36F2}"/>
              </a:ext>
            </a:extLst>
          </p:cNvPr>
          <p:cNvSpPr>
            <a:spLocks/>
          </p:cNvSpPr>
          <p:nvPr/>
        </p:nvSpPr>
        <p:spPr bwMode="gray">
          <a:xfrm flipH="1">
            <a:off x="8351701" y="15671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Lorem ipsum</a:t>
            </a:r>
          </a:p>
        </p:txBody>
      </p:sp>
      <p:sp>
        <p:nvSpPr>
          <p:cNvPr id="16" name="Ellipse 29">
            <a:extLst>
              <a:ext uri="{FF2B5EF4-FFF2-40B4-BE49-F238E27FC236}">
                <a16:creationId xmlns:a16="http://schemas.microsoft.com/office/drawing/2014/main" id="{2711C310-47B1-A80B-810D-5E1A54DF94C4}"/>
              </a:ext>
            </a:extLst>
          </p:cNvPr>
          <p:cNvSpPr>
            <a:spLocks/>
          </p:cNvSpPr>
          <p:nvPr/>
        </p:nvSpPr>
        <p:spPr bwMode="gray">
          <a:xfrm flipH="1">
            <a:off x="6675680" y="27848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Lorem ipsum</a:t>
            </a:r>
          </a:p>
        </p:txBody>
      </p:sp>
      <p:sp>
        <p:nvSpPr>
          <p:cNvPr id="17" name="Ellipse 30">
            <a:extLst>
              <a:ext uri="{FF2B5EF4-FFF2-40B4-BE49-F238E27FC236}">
                <a16:creationId xmlns:a16="http://schemas.microsoft.com/office/drawing/2014/main" id="{1CDF1ACE-C175-1F59-E287-48C665E8942D}"/>
              </a:ext>
            </a:extLst>
          </p:cNvPr>
          <p:cNvSpPr>
            <a:spLocks/>
          </p:cNvSpPr>
          <p:nvPr/>
        </p:nvSpPr>
        <p:spPr bwMode="gray">
          <a:xfrm flipH="1">
            <a:off x="7315864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Lorem ipsum</a:t>
            </a:r>
          </a:p>
        </p:txBody>
      </p:sp>
      <p:sp>
        <p:nvSpPr>
          <p:cNvPr id="18" name="Ellipse 31">
            <a:extLst>
              <a:ext uri="{FF2B5EF4-FFF2-40B4-BE49-F238E27FC236}">
                <a16:creationId xmlns:a16="http://schemas.microsoft.com/office/drawing/2014/main" id="{E9F6DF93-B253-F89B-AA3E-1CD98ED1759A}"/>
              </a:ext>
            </a:extLst>
          </p:cNvPr>
          <p:cNvSpPr>
            <a:spLocks/>
          </p:cNvSpPr>
          <p:nvPr/>
        </p:nvSpPr>
        <p:spPr bwMode="gray">
          <a:xfrm flipH="1">
            <a:off x="9387539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Lorem ipsum</a:t>
            </a:r>
          </a:p>
        </p:txBody>
      </p:sp>
      <p:sp>
        <p:nvSpPr>
          <p:cNvPr id="19" name="Ellipse 32">
            <a:extLst>
              <a:ext uri="{FF2B5EF4-FFF2-40B4-BE49-F238E27FC236}">
                <a16:creationId xmlns:a16="http://schemas.microsoft.com/office/drawing/2014/main" id="{F66612E4-A935-23BF-9DC2-3F269C066E8C}"/>
              </a:ext>
            </a:extLst>
          </p:cNvPr>
          <p:cNvSpPr>
            <a:spLocks/>
          </p:cNvSpPr>
          <p:nvPr/>
        </p:nvSpPr>
        <p:spPr bwMode="gray">
          <a:xfrm flipH="1">
            <a:off x="10027723" y="2784880"/>
            <a:ext cx="1308773" cy="1308771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R="0" lvl="0" indent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/>
              <a:t>Lorem ipsum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0CE3868-1D70-6CFA-1C0D-B2002305E071}"/>
              </a:ext>
            </a:extLst>
          </p:cNvPr>
          <p:cNvGrpSpPr>
            <a:grpSpLocks/>
          </p:cNvGrpSpPr>
          <p:nvPr/>
        </p:nvGrpSpPr>
        <p:grpSpPr>
          <a:xfrm>
            <a:off x="3239585" y="3902818"/>
            <a:ext cx="2158874" cy="1494041"/>
            <a:chOff x="3239585" y="4055218"/>
            <a:chExt cx="2158874" cy="149404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750493CA-677B-6AA6-C190-D9060924C0E9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4746178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12" name="Rectangle 3">
              <a:extLst>
                <a:ext uri="{FF2B5EF4-FFF2-40B4-BE49-F238E27FC236}">
                  <a16:creationId xmlns:a16="http://schemas.microsoft.com/office/drawing/2014/main" id="{C983F9ED-370C-E3E1-6296-3C89CBEC35F4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2960" y="5118372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0" name="Grafik 43">
              <a:extLst>
                <a:ext uri="{FF2B5EF4-FFF2-40B4-BE49-F238E27FC236}">
                  <a16:creationId xmlns:a16="http://schemas.microsoft.com/office/drawing/2014/main" id="{A22325D8-2B95-89B3-FFB0-730F0A62D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239585" y="4055218"/>
              <a:ext cx="666650" cy="66665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C4B19C0-1794-7A42-F5A6-94098BEFBDE2}"/>
              </a:ext>
            </a:extLst>
          </p:cNvPr>
          <p:cNvGrpSpPr>
            <a:grpSpLocks/>
          </p:cNvGrpSpPr>
          <p:nvPr/>
        </p:nvGrpSpPr>
        <p:grpSpPr>
          <a:xfrm>
            <a:off x="328337" y="3920206"/>
            <a:ext cx="2176262" cy="1476650"/>
            <a:chOff x="328337" y="4072606"/>
            <a:chExt cx="2176262" cy="1476650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D346196A-E6F8-8864-7AA3-5ED4B4B78125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4746175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2CF56C7-1D69-2723-81AE-D726DA52BAAB}"/>
                </a:ext>
              </a:extLst>
            </p:cNvPr>
            <p:cNvSpPr>
              <a:spLocks/>
            </p:cNvSpPr>
            <p:nvPr/>
          </p:nvSpPr>
          <p:spPr bwMode="gray">
            <a:xfrm>
              <a:off x="419100" y="5118369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1" name="Grafik 44">
              <a:extLst>
                <a:ext uri="{FF2B5EF4-FFF2-40B4-BE49-F238E27FC236}">
                  <a16:creationId xmlns:a16="http://schemas.microsoft.com/office/drawing/2014/main" id="{56F568E5-FCD6-7182-FACB-C4F7203B3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28337" y="4072606"/>
              <a:ext cx="666650" cy="66665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67ED894-56F7-6B76-61DC-F7A941541A28}"/>
              </a:ext>
            </a:extLst>
          </p:cNvPr>
          <p:cNvGrpSpPr>
            <a:grpSpLocks/>
          </p:cNvGrpSpPr>
          <p:nvPr/>
        </p:nvGrpSpPr>
        <p:grpSpPr>
          <a:xfrm>
            <a:off x="3260579" y="2151238"/>
            <a:ext cx="2141765" cy="1477717"/>
            <a:chOff x="3260579" y="1913113"/>
            <a:chExt cx="2141765" cy="1477717"/>
          </a:xfrm>
        </p:grpSpPr>
        <p:sp>
          <p:nvSpPr>
            <p:cNvPr id="2" name="Rectangle 3">
              <a:extLst>
                <a:ext uri="{FF2B5EF4-FFF2-40B4-BE49-F238E27FC236}">
                  <a16:creationId xmlns:a16="http://schemas.microsoft.com/office/drawing/2014/main" id="{F5507B9A-DA6C-2BF4-E34B-DFB8CE02ECE7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587749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4D99A4E9-6216-87B2-AE1E-2D3E4ACCBD76}"/>
                </a:ext>
              </a:extLst>
            </p:cNvPr>
            <p:cNvSpPr>
              <a:spLocks/>
            </p:cNvSpPr>
            <p:nvPr/>
          </p:nvSpPr>
          <p:spPr bwMode="gray">
            <a:xfrm>
              <a:off x="3316845" y="2959943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2" name="Grafik 45">
              <a:extLst>
                <a:ext uri="{FF2B5EF4-FFF2-40B4-BE49-F238E27FC236}">
                  <a16:creationId xmlns:a16="http://schemas.microsoft.com/office/drawing/2014/main" id="{22DC235A-1AAD-3A16-87A8-80528AACE2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260579" y="1913113"/>
              <a:ext cx="666650" cy="666650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05E4F9F-87A0-AA86-AE2E-3CD45B8468CA}"/>
              </a:ext>
            </a:extLst>
          </p:cNvPr>
          <p:cNvGrpSpPr>
            <a:grpSpLocks/>
          </p:cNvGrpSpPr>
          <p:nvPr/>
        </p:nvGrpSpPr>
        <p:grpSpPr>
          <a:xfrm>
            <a:off x="328614" y="2151238"/>
            <a:ext cx="2179869" cy="1477715"/>
            <a:chOff x="328614" y="1913113"/>
            <a:chExt cx="2179869" cy="1477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8634BB-3BC6-DB46-E094-0D4C3B52D5D3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587747"/>
              <a:ext cx="208549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ts val="400"/>
                </a:spcBef>
                <a:spcAft>
                  <a:spcPct val="0"/>
                </a:spcAft>
              </a:pPr>
              <a:r>
                <a:rPr lang="en-US">
                  <a:solidFill>
                    <a:schemeClr val="tx2"/>
                  </a:solidFill>
                  <a:ea typeface="Verdana" pitchFamily="34" charset="0"/>
                </a:rPr>
                <a:t>Lorem ipsum</a:t>
              </a: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9EA5CEC-2A1A-97AB-77EA-6A6F282FD011}"/>
                </a:ext>
              </a:extLst>
            </p:cNvPr>
            <p:cNvSpPr>
              <a:spLocks/>
            </p:cNvSpPr>
            <p:nvPr/>
          </p:nvSpPr>
          <p:spPr bwMode="gray">
            <a:xfrm>
              <a:off x="422984" y="2959941"/>
              <a:ext cx="2085499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ts val="600"/>
                </a:spcAft>
                <a:defRPr/>
              </a:pPr>
              <a:r>
                <a:rPr lang="en-US" sz="1400"/>
                <a:t>Cras </a:t>
              </a:r>
              <a:r>
                <a:rPr lang="en-US" sz="1400" err="1"/>
                <a:t>fringilla</a:t>
              </a:r>
              <a:r>
                <a:rPr lang="en-US" sz="1400"/>
                <a:t>, </a:t>
              </a:r>
              <a:r>
                <a:rPr lang="en-US" sz="1400" err="1"/>
                <a:t>felis</a:t>
              </a:r>
              <a:r>
                <a:rPr lang="en-US" sz="1400"/>
                <a:t> sit </a:t>
              </a:r>
              <a:r>
                <a:rPr lang="en-US" sz="1400" err="1"/>
                <a:t>amet</a:t>
              </a:r>
              <a:r>
                <a:rPr lang="en-US" sz="1400"/>
                <a:t> </a:t>
              </a:r>
              <a:r>
                <a:rPr lang="en-US" sz="1400" err="1"/>
                <a:t>fringilla</a:t>
              </a:r>
              <a:r>
                <a:rPr lang="en-US" sz="1400"/>
                <a:t> pulvinar</a:t>
              </a:r>
            </a:p>
          </p:txBody>
        </p:sp>
        <p:pic>
          <p:nvPicPr>
            <p:cNvPr id="23" name="Grafik 46">
              <a:extLst>
                <a:ext uri="{FF2B5EF4-FFF2-40B4-BE49-F238E27FC236}">
                  <a16:creationId xmlns:a16="http://schemas.microsoft.com/office/drawing/2014/main" id="{084AFD69-2FAC-F1EC-B1D6-D4BE559CA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28614" y="1913113"/>
              <a:ext cx="666650" cy="666650"/>
            </a:xfrm>
            <a:prstGeom prst="rect">
              <a:avLst/>
            </a:prstGeom>
          </p:spPr>
        </p:pic>
      </p:grp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919CBFE-29ED-C85A-6AFC-F603E33986A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3902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circle, circles,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2792792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