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slides/slide54.xml" ContentType="application/vnd.openxmlformats-officedocument.presentationml.slide+xml"/>
  <Override PartName="/ppt/tags/tag225.xml" ContentType="application/vnd.openxmlformats-officedocument.presentationml.tags+xml"/>
  <Override PartName="/ppt/tags/tag224.xml" ContentType="application/vnd.openxmlformats-officedocument.presentationml.tags+xml"/>
  <Override PartName="/ppt/notesSlides/notesSlide5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431" r:id="rId57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openxmlformats.org/officeDocument/2006/relationships/slide" Target="/ppt/slides/slide54.xml" Id="rId57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58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54.xml.rels>&#65279;<?xml version="1.0" encoding="utf-8"?><Relationships xmlns="http://schemas.openxmlformats.org/package/2006/relationships"><Relationship Type="http://schemas.openxmlformats.org/officeDocument/2006/relationships/slide" Target="/ppt/slides/slide54.xml" Id="rId2" /><Relationship Type="http://schemas.openxmlformats.org/officeDocument/2006/relationships/notesMaster" Target="/ppt/notesMasters/notesMaster1.xml" Id="rId1" /></Relationship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83773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54.xml.rels>&#65279;<?xml version="1.0" encoding="utf-8"?><Relationships xmlns="http://schemas.openxmlformats.org/package/2006/relationships"><Relationship Type="http://schemas.openxmlformats.org/officeDocument/2006/relationships/tags" Target="/ppt/tags/tag225.xml" Id="rId3" /><Relationship Type="http://schemas.openxmlformats.org/officeDocument/2006/relationships/image" Target="/ppt/media/image4.emf" Id="rId7" /><Relationship Type="http://schemas.openxmlformats.org/officeDocument/2006/relationships/tags" Target="/ppt/tags/tag224.xml" Id="rId2" /><Relationship Type="http://schemas.openxmlformats.org/officeDocument/2006/relationships/vmlDrawing" Target="/ppt/drawings/vmlDrawing58.vml" Id="rId1" /><Relationship Type="http://schemas.openxmlformats.org/officeDocument/2006/relationships/oleObject" Target="/ppt/embeddings/oleObject58.bin" Id="rId6" /><Relationship Type="http://schemas.openxmlformats.org/officeDocument/2006/relationships/notesSlide" Target="/ppt/notesSlides/notesSlide54.xml" Id="rId5" /><Relationship Type="http://schemas.openxmlformats.org/officeDocument/2006/relationships/slideLayout" Target="/ppt/slideLayouts/slideLayout5.xml" Id="rId4" /></Relationships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836163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2" name="think-cell 幻灯片" r:id="rId6" imgW="349" imgH="350" progId="TCLayout.ActiveDocument.1">
                  <p:embed/>
                </p:oleObj>
              </mc:Choice>
              <mc:Fallback>
                <p:oleObj name="think-cell 幻灯片" r:id="rId6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100 people</a:t>
            </a:r>
          </a:p>
        </p:txBody>
      </p:sp>
      <p:grpSp>
        <p:nvGrpSpPr>
          <p:cNvPr id="3" name="Grafik 5">
            <a:extLst>
              <a:ext uri="{FF2B5EF4-FFF2-40B4-BE49-F238E27FC236}">
                <a16:creationId xmlns:a16="http://schemas.microsoft.com/office/drawing/2014/main" id="{D84077A7-F919-039D-38DE-079BF0CA8249}"/>
              </a:ext>
            </a:extLst>
          </p:cNvPr>
          <p:cNvGrpSpPr>
            <a:grpSpLocks/>
          </p:cNvGrpSpPr>
          <p:nvPr/>
        </p:nvGrpSpPr>
        <p:grpSpPr>
          <a:xfrm>
            <a:off x="786706" y="1704928"/>
            <a:ext cx="307539" cy="627504"/>
            <a:chOff x="8456661" y="1548728"/>
            <a:chExt cx="420137" cy="857250"/>
          </a:xfrm>
          <a:solidFill>
            <a:schemeClr val="accent1"/>
          </a:solidFill>
        </p:grpSpPr>
        <p:sp>
          <p:nvSpPr>
            <p:cNvPr id="4" name="Freihandform: Form 931">
              <a:extLst>
                <a:ext uri="{FF2B5EF4-FFF2-40B4-BE49-F238E27FC236}">
                  <a16:creationId xmlns:a16="http://schemas.microsoft.com/office/drawing/2014/main" id="{0B905E30-A30A-F122-D231-C65D4A0531F9}"/>
                </a:ext>
              </a:extLst>
            </p:cNvPr>
            <p:cNvSpPr>
              <a:spLocks/>
            </p:cNvSpPr>
            <p:nvPr/>
          </p:nvSpPr>
          <p:spPr>
            <a:xfrm>
              <a:off x="8591477" y="154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ihandform: Form 932">
              <a:extLst>
                <a:ext uri="{FF2B5EF4-FFF2-40B4-BE49-F238E27FC236}">
                  <a16:creationId xmlns:a16="http://schemas.microsoft.com/office/drawing/2014/main" id="{B94DDDFA-6832-FB1B-452F-B57113BDA2EF}"/>
                </a:ext>
              </a:extLst>
            </p:cNvPr>
            <p:cNvSpPr>
              <a:spLocks/>
            </p:cNvSpPr>
            <p:nvPr/>
          </p:nvSpPr>
          <p:spPr>
            <a:xfrm>
              <a:off x="8456661" y="1720178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" name="Grafik 7">
            <a:extLst>
              <a:ext uri="{FF2B5EF4-FFF2-40B4-BE49-F238E27FC236}">
                <a16:creationId xmlns:a16="http://schemas.microsoft.com/office/drawing/2014/main" id="{9B4C5D1D-B0A6-156E-6C02-CB4CC7992B02}"/>
              </a:ext>
            </a:extLst>
          </p:cNvPr>
          <p:cNvGrpSpPr>
            <a:grpSpLocks/>
          </p:cNvGrpSpPr>
          <p:nvPr/>
        </p:nvGrpSpPr>
        <p:grpSpPr>
          <a:xfrm>
            <a:off x="417221" y="1704928"/>
            <a:ext cx="306780" cy="627504"/>
            <a:chOff x="8607175" y="1698728"/>
            <a:chExt cx="419100" cy="857250"/>
          </a:xfrm>
          <a:solidFill>
            <a:schemeClr val="accent1"/>
          </a:solidFill>
        </p:grpSpPr>
        <p:sp>
          <p:nvSpPr>
            <p:cNvPr id="9" name="Freihandform: Form 929">
              <a:extLst>
                <a:ext uri="{FF2B5EF4-FFF2-40B4-BE49-F238E27FC236}">
                  <a16:creationId xmlns:a16="http://schemas.microsoft.com/office/drawing/2014/main" id="{08FB1A06-40F9-3DA1-23DF-CFCF68F278E7}"/>
                </a:ext>
              </a:extLst>
            </p:cNvPr>
            <p:cNvSpPr>
              <a:spLocks/>
            </p:cNvSpPr>
            <p:nvPr/>
          </p:nvSpPr>
          <p:spPr>
            <a:xfrm>
              <a:off x="8740525" y="169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ihandform: Form 930">
              <a:extLst>
                <a:ext uri="{FF2B5EF4-FFF2-40B4-BE49-F238E27FC236}">
                  <a16:creationId xmlns:a16="http://schemas.microsoft.com/office/drawing/2014/main" id="{A9E4FAAD-921E-EA6B-0864-F1F64DFAEFCB}"/>
                </a:ext>
              </a:extLst>
            </p:cNvPr>
            <p:cNvSpPr>
              <a:spLocks/>
            </p:cNvSpPr>
            <p:nvPr/>
          </p:nvSpPr>
          <p:spPr>
            <a:xfrm>
              <a:off x="8607175" y="1870178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" name="Grafik 5">
            <a:extLst>
              <a:ext uri="{FF2B5EF4-FFF2-40B4-BE49-F238E27FC236}">
                <a16:creationId xmlns:a16="http://schemas.microsoft.com/office/drawing/2014/main" id="{1FF621ED-1C05-AF8A-40AF-38A24708C80A}"/>
              </a:ext>
            </a:extLst>
          </p:cNvPr>
          <p:cNvGrpSpPr>
            <a:grpSpLocks/>
          </p:cNvGrpSpPr>
          <p:nvPr/>
        </p:nvGrpSpPr>
        <p:grpSpPr>
          <a:xfrm>
            <a:off x="1526435" y="1704928"/>
            <a:ext cx="307539" cy="627504"/>
            <a:chOff x="8456661" y="1548728"/>
            <a:chExt cx="420137" cy="857250"/>
          </a:xfrm>
          <a:solidFill>
            <a:schemeClr val="accent1"/>
          </a:solidFill>
        </p:grpSpPr>
        <p:sp>
          <p:nvSpPr>
            <p:cNvPr id="13" name="Freihandform: Form 927">
              <a:extLst>
                <a:ext uri="{FF2B5EF4-FFF2-40B4-BE49-F238E27FC236}">
                  <a16:creationId xmlns:a16="http://schemas.microsoft.com/office/drawing/2014/main" id="{48C51C4E-B8E3-13E8-C370-F69133BEA775}"/>
                </a:ext>
              </a:extLst>
            </p:cNvPr>
            <p:cNvSpPr>
              <a:spLocks/>
            </p:cNvSpPr>
            <p:nvPr/>
          </p:nvSpPr>
          <p:spPr>
            <a:xfrm>
              <a:off x="8591477" y="154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ihandform: Form 928">
              <a:extLst>
                <a:ext uri="{FF2B5EF4-FFF2-40B4-BE49-F238E27FC236}">
                  <a16:creationId xmlns:a16="http://schemas.microsoft.com/office/drawing/2014/main" id="{9BD3A7A2-7F19-52B9-1DEA-2D28011B8A58}"/>
                </a:ext>
              </a:extLst>
            </p:cNvPr>
            <p:cNvSpPr>
              <a:spLocks/>
            </p:cNvSpPr>
            <p:nvPr/>
          </p:nvSpPr>
          <p:spPr>
            <a:xfrm>
              <a:off x="8456661" y="1720178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" name="Grafik 7">
            <a:extLst>
              <a:ext uri="{FF2B5EF4-FFF2-40B4-BE49-F238E27FC236}">
                <a16:creationId xmlns:a16="http://schemas.microsoft.com/office/drawing/2014/main" id="{FEB11B37-33F2-6E27-7C67-18681600B869}"/>
              </a:ext>
            </a:extLst>
          </p:cNvPr>
          <p:cNvGrpSpPr>
            <a:grpSpLocks/>
          </p:cNvGrpSpPr>
          <p:nvPr/>
        </p:nvGrpSpPr>
        <p:grpSpPr>
          <a:xfrm>
            <a:off x="1156950" y="1704928"/>
            <a:ext cx="306780" cy="627504"/>
            <a:chOff x="8607175" y="1698728"/>
            <a:chExt cx="419100" cy="857250"/>
          </a:xfrm>
          <a:solidFill>
            <a:schemeClr val="accent1"/>
          </a:solidFill>
        </p:grpSpPr>
        <p:sp>
          <p:nvSpPr>
            <p:cNvPr id="16" name="Freihandform: Form 925">
              <a:extLst>
                <a:ext uri="{FF2B5EF4-FFF2-40B4-BE49-F238E27FC236}">
                  <a16:creationId xmlns:a16="http://schemas.microsoft.com/office/drawing/2014/main" id="{4428ABB7-DA74-4FE6-47A6-94455A41E1B9}"/>
                </a:ext>
              </a:extLst>
            </p:cNvPr>
            <p:cNvSpPr>
              <a:spLocks/>
            </p:cNvSpPr>
            <p:nvPr/>
          </p:nvSpPr>
          <p:spPr>
            <a:xfrm>
              <a:off x="8740525" y="169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ihandform: Form 926">
              <a:extLst>
                <a:ext uri="{FF2B5EF4-FFF2-40B4-BE49-F238E27FC236}">
                  <a16:creationId xmlns:a16="http://schemas.microsoft.com/office/drawing/2014/main" id="{AB837DAD-0721-3E81-D34C-B2D88A898DFA}"/>
                </a:ext>
              </a:extLst>
            </p:cNvPr>
            <p:cNvSpPr>
              <a:spLocks/>
            </p:cNvSpPr>
            <p:nvPr/>
          </p:nvSpPr>
          <p:spPr>
            <a:xfrm>
              <a:off x="8607175" y="1870178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8" name="Grafik 5">
            <a:extLst>
              <a:ext uri="{FF2B5EF4-FFF2-40B4-BE49-F238E27FC236}">
                <a16:creationId xmlns:a16="http://schemas.microsoft.com/office/drawing/2014/main" id="{EE6CFE8C-92E1-DBD2-F438-3CD1B48F4FBC}"/>
              </a:ext>
            </a:extLst>
          </p:cNvPr>
          <p:cNvGrpSpPr>
            <a:grpSpLocks/>
          </p:cNvGrpSpPr>
          <p:nvPr/>
        </p:nvGrpSpPr>
        <p:grpSpPr>
          <a:xfrm>
            <a:off x="2266164" y="1704928"/>
            <a:ext cx="307539" cy="627504"/>
            <a:chOff x="8456661" y="1548728"/>
            <a:chExt cx="420137" cy="857250"/>
          </a:xfrm>
          <a:solidFill>
            <a:schemeClr val="accent1"/>
          </a:solidFill>
        </p:grpSpPr>
        <p:sp>
          <p:nvSpPr>
            <p:cNvPr id="19" name="Freihandform: Form 923">
              <a:extLst>
                <a:ext uri="{FF2B5EF4-FFF2-40B4-BE49-F238E27FC236}">
                  <a16:creationId xmlns:a16="http://schemas.microsoft.com/office/drawing/2014/main" id="{DE9976D4-458A-B992-044E-BEE96B8F81C1}"/>
                </a:ext>
              </a:extLst>
            </p:cNvPr>
            <p:cNvSpPr>
              <a:spLocks/>
            </p:cNvSpPr>
            <p:nvPr/>
          </p:nvSpPr>
          <p:spPr>
            <a:xfrm>
              <a:off x="8591477" y="154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ihandform: Form 924">
              <a:extLst>
                <a:ext uri="{FF2B5EF4-FFF2-40B4-BE49-F238E27FC236}">
                  <a16:creationId xmlns:a16="http://schemas.microsoft.com/office/drawing/2014/main" id="{072DD60B-F8CC-A9CF-A83D-45A6E90FB895}"/>
                </a:ext>
              </a:extLst>
            </p:cNvPr>
            <p:cNvSpPr>
              <a:spLocks/>
            </p:cNvSpPr>
            <p:nvPr/>
          </p:nvSpPr>
          <p:spPr>
            <a:xfrm>
              <a:off x="8456661" y="1720178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" name="Grafik 7">
            <a:extLst>
              <a:ext uri="{FF2B5EF4-FFF2-40B4-BE49-F238E27FC236}">
                <a16:creationId xmlns:a16="http://schemas.microsoft.com/office/drawing/2014/main" id="{A45027E5-16FA-0E0F-BD9C-6052DEC26DCE}"/>
              </a:ext>
            </a:extLst>
          </p:cNvPr>
          <p:cNvGrpSpPr>
            <a:grpSpLocks/>
          </p:cNvGrpSpPr>
          <p:nvPr/>
        </p:nvGrpSpPr>
        <p:grpSpPr>
          <a:xfrm>
            <a:off x="1896679" y="1704928"/>
            <a:ext cx="306780" cy="627504"/>
            <a:chOff x="8607175" y="1698728"/>
            <a:chExt cx="419100" cy="857250"/>
          </a:xfrm>
          <a:solidFill>
            <a:schemeClr val="accent1"/>
          </a:solidFill>
        </p:grpSpPr>
        <p:sp>
          <p:nvSpPr>
            <p:cNvPr id="22" name="Freihandform: Form 921">
              <a:extLst>
                <a:ext uri="{FF2B5EF4-FFF2-40B4-BE49-F238E27FC236}">
                  <a16:creationId xmlns:a16="http://schemas.microsoft.com/office/drawing/2014/main" id="{67D49D65-DC00-FEC6-180B-EAEB388FFF06}"/>
                </a:ext>
              </a:extLst>
            </p:cNvPr>
            <p:cNvSpPr>
              <a:spLocks/>
            </p:cNvSpPr>
            <p:nvPr/>
          </p:nvSpPr>
          <p:spPr>
            <a:xfrm>
              <a:off x="8740525" y="169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ihandform: Form 922">
              <a:extLst>
                <a:ext uri="{FF2B5EF4-FFF2-40B4-BE49-F238E27FC236}">
                  <a16:creationId xmlns:a16="http://schemas.microsoft.com/office/drawing/2014/main" id="{9D0A42F9-6DBF-CE57-C776-E6EE4402C97E}"/>
                </a:ext>
              </a:extLst>
            </p:cNvPr>
            <p:cNvSpPr>
              <a:spLocks/>
            </p:cNvSpPr>
            <p:nvPr/>
          </p:nvSpPr>
          <p:spPr>
            <a:xfrm>
              <a:off x="8607175" y="1870178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4" name="Grafik 5">
            <a:extLst>
              <a:ext uri="{FF2B5EF4-FFF2-40B4-BE49-F238E27FC236}">
                <a16:creationId xmlns:a16="http://schemas.microsoft.com/office/drawing/2014/main" id="{65D7F285-EC2A-C7E2-0938-9AD3A64AB8B2}"/>
              </a:ext>
            </a:extLst>
          </p:cNvPr>
          <p:cNvGrpSpPr>
            <a:grpSpLocks/>
          </p:cNvGrpSpPr>
          <p:nvPr/>
        </p:nvGrpSpPr>
        <p:grpSpPr>
          <a:xfrm>
            <a:off x="3005893" y="1704928"/>
            <a:ext cx="307539" cy="627504"/>
            <a:chOff x="8456661" y="1548728"/>
            <a:chExt cx="420137" cy="857250"/>
          </a:xfrm>
          <a:solidFill>
            <a:schemeClr val="accent1"/>
          </a:solidFill>
        </p:grpSpPr>
        <p:sp>
          <p:nvSpPr>
            <p:cNvPr id="25" name="Freihandform: Form 919">
              <a:extLst>
                <a:ext uri="{FF2B5EF4-FFF2-40B4-BE49-F238E27FC236}">
                  <a16:creationId xmlns:a16="http://schemas.microsoft.com/office/drawing/2014/main" id="{2E58300F-C33B-7141-4A70-C3BA4B871789}"/>
                </a:ext>
              </a:extLst>
            </p:cNvPr>
            <p:cNvSpPr>
              <a:spLocks/>
            </p:cNvSpPr>
            <p:nvPr/>
          </p:nvSpPr>
          <p:spPr>
            <a:xfrm>
              <a:off x="8591477" y="154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ihandform: Form 920">
              <a:extLst>
                <a:ext uri="{FF2B5EF4-FFF2-40B4-BE49-F238E27FC236}">
                  <a16:creationId xmlns:a16="http://schemas.microsoft.com/office/drawing/2014/main" id="{A99B4456-C154-BB10-AB47-A128E4DA66F4}"/>
                </a:ext>
              </a:extLst>
            </p:cNvPr>
            <p:cNvSpPr>
              <a:spLocks/>
            </p:cNvSpPr>
            <p:nvPr/>
          </p:nvSpPr>
          <p:spPr>
            <a:xfrm>
              <a:off x="8456661" y="1720178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7" name="Grafik 7">
            <a:extLst>
              <a:ext uri="{FF2B5EF4-FFF2-40B4-BE49-F238E27FC236}">
                <a16:creationId xmlns:a16="http://schemas.microsoft.com/office/drawing/2014/main" id="{8519E3F2-5457-C724-A47F-7701B8A5721B}"/>
              </a:ext>
            </a:extLst>
          </p:cNvPr>
          <p:cNvGrpSpPr>
            <a:grpSpLocks/>
          </p:cNvGrpSpPr>
          <p:nvPr/>
        </p:nvGrpSpPr>
        <p:grpSpPr>
          <a:xfrm>
            <a:off x="2636408" y="1704928"/>
            <a:ext cx="306780" cy="627504"/>
            <a:chOff x="8607175" y="1698728"/>
            <a:chExt cx="419100" cy="857250"/>
          </a:xfrm>
          <a:solidFill>
            <a:schemeClr val="accent1"/>
          </a:solidFill>
        </p:grpSpPr>
        <p:sp>
          <p:nvSpPr>
            <p:cNvPr id="28" name="Freihandform: Form 917">
              <a:extLst>
                <a:ext uri="{FF2B5EF4-FFF2-40B4-BE49-F238E27FC236}">
                  <a16:creationId xmlns:a16="http://schemas.microsoft.com/office/drawing/2014/main" id="{06736856-299C-CEA4-1FE6-7E656C7367C8}"/>
                </a:ext>
              </a:extLst>
            </p:cNvPr>
            <p:cNvSpPr>
              <a:spLocks/>
            </p:cNvSpPr>
            <p:nvPr/>
          </p:nvSpPr>
          <p:spPr>
            <a:xfrm>
              <a:off x="8740525" y="169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ihandform: Form 918">
              <a:extLst>
                <a:ext uri="{FF2B5EF4-FFF2-40B4-BE49-F238E27FC236}">
                  <a16:creationId xmlns:a16="http://schemas.microsoft.com/office/drawing/2014/main" id="{A32DF96D-35C2-0B54-B816-00AB2FFD7907}"/>
                </a:ext>
              </a:extLst>
            </p:cNvPr>
            <p:cNvSpPr>
              <a:spLocks/>
            </p:cNvSpPr>
            <p:nvPr/>
          </p:nvSpPr>
          <p:spPr>
            <a:xfrm>
              <a:off x="8607175" y="1870178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" name="Grafik 5">
            <a:extLst>
              <a:ext uri="{FF2B5EF4-FFF2-40B4-BE49-F238E27FC236}">
                <a16:creationId xmlns:a16="http://schemas.microsoft.com/office/drawing/2014/main" id="{E202539F-948A-C397-10B7-C27AC0B5D0F4}"/>
              </a:ext>
            </a:extLst>
          </p:cNvPr>
          <p:cNvGrpSpPr>
            <a:grpSpLocks/>
          </p:cNvGrpSpPr>
          <p:nvPr/>
        </p:nvGrpSpPr>
        <p:grpSpPr>
          <a:xfrm>
            <a:off x="3745622" y="1704928"/>
            <a:ext cx="307539" cy="627504"/>
            <a:chOff x="8456661" y="1548728"/>
            <a:chExt cx="420137" cy="857250"/>
          </a:xfrm>
          <a:solidFill>
            <a:schemeClr val="accent1"/>
          </a:solidFill>
        </p:grpSpPr>
        <p:sp>
          <p:nvSpPr>
            <p:cNvPr id="31" name="Freihandform: Form 915">
              <a:extLst>
                <a:ext uri="{FF2B5EF4-FFF2-40B4-BE49-F238E27FC236}">
                  <a16:creationId xmlns:a16="http://schemas.microsoft.com/office/drawing/2014/main" id="{BAEFC5A2-DB16-7E26-D5A8-1770B371FC30}"/>
                </a:ext>
              </a:extLst>
            </p:cNvPr>
            <p:cNvSpPr>
              <a:spLocks/>
            </p:cNvSpPr>
            <p:nvPr/>
          </p:nvSpPr>
          <p:spPr>
            <a:xfrm>
              <a:off x="8591477" y="154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ihandform: Form 916">
              <a:extLst>
                <a:ext uri="{FF2B5EF4-FFF2-40B4-BE49-F238E27FC236}">
                  <a16:creationId xmlns:a16="http://schemas.microsoft.com/office/drawing/2014/main" id="{FF90C0FE-8DF1-A89A-A8AD-8505F3DFF636}"/>
                </a:ext>
              </a:extLst>
            </p:cNvPr>
            <p:cNvSpPr>
              <a:spLocks/>
            </p:cNvSpPr>
            <p:nvPr/>
          </p:nvSpPr>
          <p:spPr>
            <a:xfrm>
              <a:off x="8456661" y="1720178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3" name="Grafik 7">
            <a:extLst>
              <a:ext uri="{FF2B5EF4-FFF2-40B4-BE49-F238E27FC236}">
                <a16:creationId xmlns:a16="http://schemas.microsoft.com/office/drawing/2014/main" id="{A7869B4F-B43B-7CAF-EF24-542AE6F42776}"/>
              </a:ext>
            </a:extLst>
          </p:cNvPr>
          <p:cNvGrpSpPr>
            <a:grpSpLocks/>
          </p:cNvGrpSpPr>
          <p:nvPr/>
        </p:nvGrpSpPr>
        <p:grpSpPr>
          <a:xfrm>
            <a:off x="3376137" y="1704928"/>
            <a:ext cx="306780" cy="627504"/>
            <a:chOff x="8607175" y="1698728"/>
            <a:chExt cx="419100" cy="857250"/>
          </a:xfrm>
          <a:solidFill>
            <a:schemeClr val="accent1"/>
          </a:solidFill>
        </p:grpSpPr>
        <p:sp>
          <p:nvSpPr>
            <p:cNvPr id="34" name="Freihandform: Form 913">
              <a:extLst>
                <a:ext uri="{FF2B5EF4-FFF2-40B4-BE49-F238E27FC236}">
                  <a16:creationId xmlns:a16="http://schemas.microsoft.com/office/drawing/2014/main" id="{CB9C2675-EEE5-19CB-3745-B4797197166E}"/>
                </a:ext>
              </a:extLst>
            </p:cNvPr>
            <p:cNvSpPr>
              <a:spLocks/>
            </p:cNvSpPr>
            <p:nvPr/>
          </p:nvSpPr>
          <p:spPr>
            <a:xfrm>
              <a:off x="8740525" y="169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ihandform: Form 914">
              <a:extLst>
                <a:ext uri="{FF2B5EF4-FFF2-40B4-BE49-F238E27FC236}">
                  <a16:creationId xmlns:a16="http://schemas.microsoft.com/office/drawing/2014/main" id="{7C7330EF-F304-D9CF-018C-55E7B7D25933}"/>
                </a:ext>
              </a:extLst>
            </p:cNvPr>
            <p:cNvSpPr>
              <a:spLocks/>
            </p:cNvSpPr>
            <p:nvPr/>
          </p:nvSpPr>
          <p:spPr>
            <a:xfrm>
              <a:off x="8607175" y="1870178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6" name="Grafik 5">
            <a:extLst>
              <a:ext uri="{FF2B5EF4-FFF2-40B4-BE49-F238E27FC236}">
                <a16:creationId xmlns:a16="http://schemas.microsoft.com/office/drawing/2014/main" id="{9C25752D-1DFB-75F1-D937-97A632E265C7}"/>
              </a:ext>
            </a:extLst>
          </p:cNvPr>
          <p:cNvGrpSpPr>
            <a:grpSpLocks/>
          </p:cNvGrpSpPr>
          <p:nvPr/>
        </p:nvGrpSpPr>
        <p:grpSpPr>
          <a:xfrm>
            <a:off x="4485351" y="1704928"/>
            <a:ext cx="307539" cy="627504"/>
            <a:chOff x="8456661" y="1548728"/>
            <a:chExt cx="420137" cy="857250"/>
          </a:xfrm>
          <a:solidFill>
            <a:schemeClr val="accent1"/>
          </a:solidFill>
        </p:grpSpPr>
        <p:sp>
          <p:nvSpPr>
            <p:cNvPr id="37" name="Freihandform: Form 911">
              <a:extLst>
                <a:ext uri="{FF2B5EF4-FFF2-40B4-BE49-F238E27FC236}">
                  <a16:creationId xmlns:a16="http://schemas.microsoft.com/office/drawing/2014/main" id="{A536E86A-A15D-BD94-A53C-E3282EA948B2}"/>
                </a:ext>
              </a:extLst>
            </p:cNvPr>
            <p:cNvSpPr>
              <a:spLocks/>
            </p:cNvSpPr>
            <p:nvPr/>
          </p:nvSpPr>
          <p:spPr>
            <a:xfrm>
              <a:off x="8591477" y="154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ihandform: Form 912">
              <a:extLst>
                <a:ext uri="{FF2B5EF4-FFF2-40B4-BE49-F238E27FC236}">
                  <a16:creationId xmlns:a16="http://schemas.microsoft.com/office/drawing/2014/main" id="{A58D6A65-254D-9549-C994-7C228327625C}"/>
                </a:ext>
              </a:extLst>
            </p:cNvPr>
            <p:cNvSpPr>
              <a:spLocks/>
            </p:cNvSpPr>
            <p:nvPr/>
          </p:nvSpPr>
          <p:spPr>
            <a:xfrm>
              <a:off x="8456661" y="1720178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9" name="Grafik 7">
            <a:extLst>
              <a:ext uri="{FF2B5EF4-FFF2-40B4-BE49-F238E27FC236}">
                <a16:creationId xmlns:a16="http://schemas.microsoft.com/office/drawing/2014/main" id="{DD857A8F-7507-C96F-5897-6D6E72072FB9}"/>
              </a:ext>
            </a:extLst>
          </p:cNvPr>
          <p:cNvGrpSpPr>
            <a:grpSpLocks/>
          </p:cNvGrpSpPr>
          <p:nvPr/>
        </p:nvGrpSpPr>
        <p:grpSpPr>
          <a:xfrm>
            <a:off x="4115866" y="1704928"/>
            <a:ext cx="306780" cy="627504"/>
            <a:chOff x="8607175" y="1698728"/>
            <a:chExt cx="419100" cy="857250"/>
          </a:xfrm>
          <a:solidFill>
            <a:schemeClr val="accent1"/>
          </a:solidFill>
        </p:grpSpPr>
        <p:sp>
          <p:nvSpPr>
            <p:cNvPr id="40" name="Freihandform: Form 909">
              <a:extLst>
                <a:ext uri="{FF2B5EF4-FFF2-40B4-BE49-F238E27FC236}">
                  <a16:creationId xmlns:a16="http://schemas.microsoft.com/office/drawing/2014/main" id="{F36ED4E5-29F5-7A87-1AED-2AC9B3E20BFB}"/>
                </a:ext>
              </a:extLst>
            </p:cNvPr>
            <p:cNvSpPr>
              <a:spLocks/>
            </p:cNvSpPr>
            <p:nvPr/>
          </p:nvSpPr>
          <p:spPr>
            <a:xfrm>
              <a:off x="8740525" y="169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ihandform: Form 910">
              <a:extLst>
                <a:ext uri="{FF2B5EF4-FFF2-40B4-BE49-F238E27FC236}">
                  <a16:creationId xmlns:a16="http://schemas.microsoft.com/office/drawing/2014/main" id="{B02A6D2B-2FB0-0DAE-A867-EEBB62C48852}"/>
                </a:ext>
              </a:extLst>
            </p:cNvPr>
            <p:cNvSpPr>
              <a:spLocks/>
            </p:cNvSpPr>
            <p:nvPr/>
          </p:nvSpPr>
          <p:spPr>
            <a:xfrm>
              <a:off x="8607175" y="1870178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2" name="Grafik 5">
            <a:extLst>
              <a:ext uri="{FF2B5EF4-FFF2-40B4-BE49-F238E27FC236}">
                <a16:creationId xmlns:a16="http://schemas.microsoft.com/office/drawing/2014/main" id="{61231C47-3ED9-D21C-49EA-E25577B5215C}"/>
              </a:ext>
            </a:extLst>
          </p:cNvPr>
          <p:cNvGrpSpPr>
            <a:grpSpLocks/>
          </p:cNvGrpSpPr>
          <p:nvPr/>
        </p:nvGrpSpPr>
        <p:grpSpPr>
          <a:xfrm>
            <a:off x="5225080" y="1704928"/>
            <a:ext cx="307539" cy="627504"/>
            <a:chOff x="8456661" y="1548728"/>
            <a:chExt cx="420137" cy="857250"/>
          </a:xfrm>
          <a:solidFill>
            <a:schemeClr val="accent1"/>
          </a:solidFill>
        </p:grpSpPr>
        <p:sp>
          <p:nvSpPr>
            <p:cNvPr id="43" name="Freihandform: Form 907">
              <a:extLst>
                <a:ext uri="{FF2B5EF4-FFF2-40B4-BE49-F238E27FC236}">
                  <a16:creationId xmlns:a16="http://schemas.microsoft.com/office/drawing/2014/main" id="{63790D34-B230-DAC7-08A7-32A25A1F9A6A}"/>
                </a:ext>
              </a:extLst>
            </p:cNvPr>
            <p:cNvSpPr>
              <a:spLocks/>
            </p:cNvSpPr>
            <p:nvPr/>
          </p:nvSpPr>
          <p:spPr>
            <a:xfrm>
              <a:off x="8591477" y="154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ihandform: Form 908">
              <a:extLst>
                <a:ext uri="{FF2B5EF4-FFF2-40B4-BE49-F238E27FC236}">
                  <a16:creationId xmlns:a16="http://schemas.microsoft.com/office/drawing/2014/main" id="{F4A6B501-D9BC-0A44-C0B4-577A31CC3D12}"/>
                </a:ext>
              </a:extLst>
            </p:cNvPr>
            <p:cNvSpPr>
              <a:spLocks/>
            </p:cNvSpPr>
            <p:nvPr/>
          </p:nvSpPr>
          <p:spPr>
            <a:xfrm>
              <a:off x="8456661" y="1720178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6" name="Grafik 7">
            <a:extLst>
              <a:ext uri="{FF2B5EF4-FFF2-40B4-BE49-F238E27FC236}">
                <a16:creationId xmlns:a16="http://schemas.microsoft.com/office/drawing/2014/main" id="{7D9529FD-7240-6883-A604-2C583DCFD40F}"/>
              </a:ext>
            </a:extLst>
          </p:cNvPr>
          <p:cNvGrpSpPr>
            <a:grpSpLocks/>
          </p:cNvGrpSpPr>
          <p:nvPr/>
        </p:nvGrpSpPr>
        <p:grpSpPr>
          <a:xfrm>
            <a:off x="4855595" y="1704928"/>
            <a:ext cx="306780" cy="627504"/>
            <a:chOff x="8607175" y="1698728"/>
            <a:chExt cx="419100" cy="857250"/>
          </a:xfrm>
          <a:solidFill>
            <a:schemeClr val="accent1"/>
          </a:solidFill>
        </p:grpSpPr>
        <p:sp>
          <p:nvSpPr>
            <p:cNvPr id="47" name="Freihandform: Form 905">
              <a:extLst>
                <a:ext uri="{FF2B5EF4-FFF2-40B4-BE49-F238E27FC236}">
                  <a16:creationId xmlns:a16="http://schemas.microsoft.com/office/drawing/2014/main" id="{F7697F27-66E2-C691-8A67-F8DDB4EF00C4}"/>
                </a:ext>
              </a:extLst>
            </p:cNvPr>
            <p:cNvSpPr>
              <a:spLocks/>
            </p:cNvSpPr>
            <p:nvPr/>
          </p:nvSpPr>
          <p:spPr>
            <a:xfrm>
              <a:off x="8740525" y="169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ihandform: Form 906">
              <a:extLst>
                <a:ext uri="{FF2B5EF4-FFF2-40B4-BE49-F238E27FC236}">
                  <a16:creationId xmlns:a16="http://schemas.microsoft.com/office/drawing/2014/main" id="{E067F456-ABD2-7497-6615-EB14037E55A3}"/>
                </a:ext>
              </a:extLst>
            </p:cNvPr>
            <p:cNvSpPr>
              <a:spLocks/>
            </p:cNvSpPr>
            <p:nvPr/>
          </p:nvSpPr>
          <p:spPr>
            <a:xfrm>
              <a:off x="8607175" y="1870178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9" name="Grafik 5">
            <a:extLst>
              <a:ext uri="{FF2B5EF4-FFF2-40B4-BE49-F238E27FC236}">
                <a16:creationId xmlns:a16="http://schemas.microsoft.com/office/drawing/2014/main" id="{BAE69420-7505-72A7-C29B-B0642FD0C9DF}"/>
              </a:ext>
            </a:extLst>
          </p:cNvPr>
          <p:cNvGrpSpPr>
            <a:grpSpLocks/>
          </p:cNvGrpSpPr>
          <p:nvPr/>
        </p:nvGrpSpPr>
        <p:grpSpPr>
          <a:xfrm>
            <a:off x="5964809" y="1704928"/>
            <a:ext cx="307539" cy="627504"/>
            <a:chOff x="8456661" y="1548728"/>
            <a:chExt cx="420137" cy="857250"/>
          </a:xfrm>
          <a:solidFill>
            <a:schemeClr val="bg2"/>
          </a:solidFill>
        </p:grpSpPr>
        <p:sp>
          <p:nvSpPr>
            <p:cNvPr id="50" name="Freihandform: Form 903">
              <a:extLst>
                <a:ext uri="{FF2B5EF4-FFF2-40B4-BE49-F238E27FC236}">
                  <a16:creationId xmlns:a16="http://schemas.microsoft.com/office/drawing/2014/main" id="{55939700-474F-1DEE-6211-6DC75090E418}"/>
                </a:ext>
              </a:extLst>
            </p:cNvPr>
            <p:cNvSpPr>
              <a:spLocks/>
            </p:cNvSpPr>
            <p:nvPr/>
          </p:nvSpPr>
          <p:spPr>
            <a:xfrm>
              <a:off x="8591477" y="154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ihandform: Form 904">
              <a:extLst>
                <a:ext uri="{FF2B5EF4-FFF2-40B4-BE49-F238E27FC236}">
                  <a16:creationId xmlns:a16="http://schemas.microsoft.com/office/drawing/2014/main" id="{9CAACF68-6216-A616-58AD-3FB6A45072A1}"/>
                </a:ext>
              </a:extLst>
            </p:cNvPr>
            <p:cNvSpPr>
              <a:spLocks/>
            </p:cNvSpPr>
            <p:nvPr/>
          </p:nvSpPr>
          <p:spPr>
            <a:xfrm>
              <a:off x="8456661" y="1720178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2" name="Grafik 7">
            <a:extLst>
              <a:ext uri="{FF2B5EF4-FFF2-40B4-BE49-F238E27FC236}">
                <a16:creationId xmlns:a16="http://schemas.microsoft.com/office/drawing/2014/main" id="{902AFBA8-F46B-7F5A-A48E-7FFF51A2FA75}"/>
              </a:ext>
            </a:extLst>
          </p:cNvPr>
          <p:cNvGrpSpPr>
            <a:grpSpLocks/>
          </p:cNvGrpSpPr>
          <p:nvPr/>
        </p:nvGrpSpPr>
        <p:grpSpPr>
          <a:xfrm>
            <a:off x="5595324" y="1704928"/>
            <a:ext cx="306780" cy="627504"/>
            <a:chOff x="8607175" y="1698728"/>
            <a:chExt cx="419100" cy="857250"/>
          </a:xfrm>
          <a:solidFill>
            <a:schemeClr val="bg2"/>
          </a:solidFill>
        </p:grpSpPr>
        <p:sp>
          <p:nvSpPr>
            <p:cNvPr id="53" name="Freihandform: Form 901">
              <a:extLst>
                <a:ext uri="{FF2B5EF4-FFF2-40B4-BE49-F238E27FC236}">
                  <a16:creationId xmlns:a16="http://schemas.microsoft.com/office/drawing/2014/main" id="{86A18B28-4053-9431-5A44-A489C27961D2}"/>
                </a:ext>
              </a:extLst>
            </p:cNvPr>
            <p:cNvSpPr>
              <a:spLocks/>
            </p:cNvSpPr>
            <p:nvPr/>
          </p:nvSpPr>
          <p:spPr>
            <a:xfrm>
              <a:off x="8740525" y="169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ihandform: Form 902">
              <a:extLst>
                <a:ext uri="{FF2B5EF4-FFF2-40B4-BE49-F238E27FC236}">
                  <a16:creationId xmlns:a16="http://schemas.microsoft.com/office/drawing/2014/main" id="{6ECE7A24-4ACD-A833-E6CC-7238DB9C42D1}"/>
                </a:ext>
              </a:extLst>
            </p:cNvPr>
            <p:cNvSpPr>
              <a:spLocks/>
            </p:cNvSpPr>
            <p:nvPr/>
          </p:nvSpPr>
          <p:spPr>
            <a:xfrm>
              <a:off x="8607175" y="1870178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5" name="Grafik 5">
            <a:extLst>
              <a:ext uri="{FF2B5EF4-FFF2-40B4-BE49-F238E27FC236}">
                <a16:creationId xmlns:a16="http://schemas.microsoft.com/office/drawing/2014/main" id="{E37E7998-5BE0-8CBE-8AF1-8AB09C052556}"/>
              </a:ext>
            </a:extLst>
          </p:cNvPr>
          <p:cNvGrpSpPr>
            <a:grpSpLocks/>
          </p:cNvGrpSpPr>
          <p:nvPr/>
        </p:nvGrpSpPr>
        <p:grpSpPr>
          <a:xfrm>
            <a:off x="6704538" y="1704928"/>
            <a:ext cx="307539" cy="627504"/>
            <a:chOff x="8456661" y="1548728"/>
            <a:chExt cx="420137" cy="857250"/>
          </a:xfrm>
          <a:solidFill>
            <a:schemeClr val="bg2"/>
          </a:solidFill>
        </p:grpSpPr>
        <p:sp>
          <p:nvSpPr>
            <p:cNvPr id="56" name="Freihandform: Form 899">
              <a:extLst>
                <a:ext uri="{FF2B5EF4-FFF2-40B4-BE49-F238E27FC236}">
                  <a16:creationId xmlns:a16="http://schemas.microsoft.com/office/drawing/2014/main" id="{7783E0E2-C3D7-A84D-C3EA-F468E929DFE4}"/>
                </a:ext>
              </a:extLst>
            </p:cNvPr>
            <p:cNvSpPr>
              <a:spLocks/>
            </p:cNvSpPr>
            <p:nvPr/>
          </p:nvSpPr>
          <p:spPr>
            <a:xfrm>
              <a:off x="8591477" y="154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ihandform: Form 900">
              <a:extLst>
                <a:ext uri="{FF2B5EF4-FFF2-40B4-BE49-F238E27FC236}">
                  <a16:creationId xmlns:a16="http://schemas.microsoft.com/office/drawing/2014/main" id="{34E56E57-9E29-0BE5-4320-6239BAB59CCC}"/>
                </a:ext>
              </a:extLst>
            </p:cNvPr>
            <p:cNvSpPr>
              <a:spLocks/>
            </p:cNvSpPr>
            <p:nvPr/>
          </p:nvSpPr>
          <p:spPr>
            <a:xfrm>
              <a:off x="8456661" y="1720178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8" name="Grafik 7">
            <a:extLst>
              <a:ext uri="{FF2B5EF4-FFF2-40B4-BE49-F238E27FC236}">
                <a16:creationId xmlns:a16="http://schemas.microsoft.com/office/drawing/2014/main" id="{DE8C1068-1473-56C1-A366-6DE8C8DBD05C}"/>
              </a:ext>
            </a:extLst>
          </p:cNvPr>
          <p:cNvGrpSpPr>
            <a:grpSpLocks/>
          </p:cNvGrpSpPr>
          <p:nvPr/>
        </p:nvGrpSpPr>
        <p:grpSpPr>
          <a:xfrm>
            <a:off x="6335053" y="1704928"/>
            <a:ext cx="306780" cy="627504"/>
            <a:chOff x="8607175" y="1698728"/>
            <a:chExt cx="419100" cy="857250"/>
          </a:xfrm>
          <a:solidFill>
            <a:schemeClr val="bg2"/>
          </a:solidFill>
        </p:grpSpPr>
        <p:sp>
          <p:nvSpPr>
            <p:cNvPr id="59" name="Freihandform: Form 897">
              <a:extLst>
                <a:ext uri="{FF2B5EF4-FFF2-40B4-BE49-F238E27FC236}">
                  <a16:creationId xmlns:a16="http://schemas.microsoft.com/office/drawing/2014/main" id="{2D7B449B-1C5E-54BC-835B-9908D9C151D1}"/>
                </a:ext>
              </a:extLst>
            </p:cNvPr>
            <p:cNvSpPr>
              <a:spLocks/>
            </p:cNvSpPr>
            <p:nvPr/>
          </p:nvSpPr>
          <p:spPr>
            <a:xfrm>
              <a:off x="8740525" y="169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ihandform: Form 898">
              <a:extLst>
                <a:ext uri="{FF2B5EF4-FFF2-40B4-BE49-F238E27FC236}">
                  <a16:creationId xmlns:a16="http://schemas.microsoft.com/office/drawing/2014/main" id="{F005D30E-C3A6-CEE7-45CF-16BEDD6552FB}"/>
                </a:ext>
              </a:extLst>
            </p:cNvPr>
            <p:cNvSpPr>
              <a:spLocks/>
            </p:cNvSpPr>
            <p:nvPr/>
          </p:nvSpPr>
          <p:spPr>
            <a:xfrm>
              <a:off x="8607175" y="1870178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1" name="Grafik 5">
            <a:extLst>
              <a:ext uri="{FF2B5EF4-FFF2-40B4-BE49-F238E27FC236}">
                <a16:creationId xmlns:a16="http://schemas.microsoft.com/office/drawing/2014/main" id="{93EB32E2-0E3A-6907-E251-D0296CF60A4D}"/>
              </a:ext>
            </a:extLst>
          </p:cNvPr>
          <p:cNvGrpSpPr>
            <a:grpSpLocks/>
          </p:cNvGrpSpPr>
          <p:nvPr/>
        </p:nvGrpSpPr>
        <p:grpSpPr>
          <a:xfrm>
            <a:off x="7444258" y="1704928"/>
            <a:ext cx="307539" cy="627504"/>
            <a:chOff x="8456661" y="1548728"/>
            <a:chExt cx="420137" cy="857250"/>
          </a:xfrm>
          <a:solidFill>
            <a:schemeClr val="bg2"/>
          </a:solidFill>
        </p:grpSpPr>
        <p:sp>
          <p:nvSpPr>
            <p:cNvPr id="62" name="Freihandform: Form 895">
              <a:extLst>
                <a:ext uri="{FF2B5EF4-FFF2-40B4-BE49-F238E27FC236}">
                  <a16:creationId xmlns:a16="http://schemas.microsoft.com/office/drawing/2014/main" id="{D4C4531F-883D-4032-4B40-1774065D6AD0}"/>
                </a:ext>
              </a:extLst>
            </p:cNvPr>
            <p:cNvSpPr>
              <a:spLocks/>
            </p:cNvSpPr>
            <p:nvPr/>
          </p:nvSpPr>
          <p:spPr>
            <a:xfrm>
              <a:off x="8591477" y="154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ihandform: Form 896">
              <a:extLst>
                <a:ext uri="{FF2B5EF4-FFF2-40B4-BE49-F238E27FC236}">
                  <a16:creationId xmlns:a16="http://schemas.microsoft.com/office/drawing/2014/main" id="{CEF7F038-9E2A-0DB5-BB08-317A116E5B44}"/>
                </a:ext>
              </a:extLst>
            </p:cNvPr>
            <p:cNvSpPr>
              <a:spLocks/>
            </p:cNvSpPr>
            <p:nvPr/>
          </p:nvSpPr>
          <p:spPr>
            <a:xfrm>
              <a:off x="8456661" y="1720178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4" name="Grafik 7">
            <a:extLst>
              <a:ext uri="{FF2B5EF4-FFF2-40B4-BE49-F238E27FC236}">
                <a16:creationId xmlns:a16="http://schemas.microsoft.com/office/drawing/2014/main" id="{9F585A1F-DA65-B33C-E3C8-7514F4848F91}"/>
              </a:ext>
            </a:extLst>
          </p:cNvPr>
          <p:cNvGrpSpPr>
            <a:grpSpLocks/>
          </p:cNvGrpSpPr>
          <p:nvPr/>
        </p:nvGrpSpPr>
        <p:grpSpPr>
          <a:xfrm>
            <a:off x="7074782" y="1704928"/>
            <a:ext cx="306780" cy="627504"/>
            <a:chOff x="8607175" y="1698728"/>
            <a:chExt cx="419100" cy="857250"/>
          </a:xfrm>
          <a:solidFill>
            <a:schemeClr val="bg2"/>
          </a:solidFill>
        </p:grpSpPr>
        <p:sp>
          <p:nvSpPr>
            <p:cNvPr id="65" name="Freihandform: Form 893">
              <a:extLst>
                <a:ext uri="{FF2B5EF4-FFF2-40B4-BE49-F238E27FC236}">
                  <a16:creationId xmlns:a16="http://schemas.microsoft.com/office/drawing/2014/main" id="{E8EFD4A9-B2C5-99A4-084D-893CE19B3B44}"/>
                </a:ext>
              </a:extLst>
            </p:cNvPr>
            <p:cNvSpPr>
              <a:spLocks/>
            </p:cNvSpPr>
            <p:nvPr/>
          </p:nvSpPr>
          <p:spPr>
            <a:xfrm>
              <a:off x="8740525" y="169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ihandform: Form 894">
              <a:extLst>
                <a:ext uri="{FF2B5EF4-FFF2-40B4-BE49-F238E27FC236}">
                  <a16:creationId xmlns:a16="http://schemas.microsoft.com/office/drawing/2014/main" id="{D69574EB-BF1E-E761-1871-A370DC6A47C0}"/>
                </a:ext>
              </a:extLst>
            </p:cNvPr>
            <p:cNvSpPr>
              <a:spLocks/>
            </p:cNvSpPr>
            <p:nvPr/>
          </p:nvSpPr>
          <p:spPr>
            <a:xfrm>
              <a:off x="8607175" y="1870178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7" name="Gruppieren 934">
            <a:extLst>
              <a:ext uri="{FF2B5EF4-FFF2-40B4-BE49-F238E27FC236}">
                <a16:creationId xmlns:a16="http://schemas.microsoft.com/office/drawing/2014/main" id="{F2DD4A01-C63E-77EB-79BB-E8627EA3CCAB}"/>
              </a:ext>
            </a:extLst>
          </p:cNvPr>
          <p:cNvGrpSpPr>
            <a:grpSpLocks/>
          </p:cNvGrpSpPr>
          <p:nvPr/>
        </p:nvGrpSpPr>
        <p:grpSpPr>
          <a:xfrm>
            <a:off x="6335042" y="2528953"/>
            <a:ext cx="307539" cy="627504"/>
            <a:chOff x="6315992" y="2833455"/>
            <a:chExt cx="307539" cy="627504"/>
          </a:xfrm>
          <a:solidFill>
            <a:schemeClr val="bg2"/>
          </a:solidFill>
        </p:grpSpPr>
        <p:sp>
          <p:nvSpPr>
            <p:cNvPr id="68" name="Freihandform: Form 993">
              <a:extLst>
                <a:ext uri="{FF2B5EF4-FFF2-40B4-BE49-F238E27FC236}">
                  <a16:creationId xmlns:a16="http://schemas.microsoft.com/office/drawing/2014/main" id="{0414D6C8-093F-E926-643A-C49559D1CDD5}"/>
                </a:ext>
              </a:extLst>
            </p:cNvPr>
            <p:cNvSpPr>
              <a:spLocks/>
            </p:cNvSpPr>
            <p:nvPr/>
          </p:nvSpPr>
          <p:spPr>
            <a:xfrm>
              <a:off x="6413984" y="2833455"/>
              <a:ext cx="111556" cy="111556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ihandform: Form 994">
              <a:extLst>
                <a:ext uri="{FF2B5EF4-FFF2-40B4-BE49-F238E27FC236}">
                  <a16:creationId xmlns:a16="http://schemas.microsoft.com/office/drawing/2014/main" id="{71690ACC-ACCB-ABEA-CD08-42B4163E874D}"/>
                </a:ext>
              </a:extLst>
            </p:cNvPr>
            <p:cNvSpPr>
              <a:spLocks/>
            </p:cNvSpPr>
            <p:nvPr/>
          </p:nvSpPr>
          <p:spPr>
            <a:xfrm>
              <a:off x="6315992" y="2958956"/>
              <a:ext cx="307539" cy="502003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0" name="Grafik 5">
            <a:extLst>
              <a:ext uri="{FF2B5EF4-FFF2-40B4-BE49-F238E27FC236}">
                <a16:creationId xmlns:a16="http://schemas.microsoft.com/office/drawing/2014/main" id="{78EDE591-65C5-F15F-71F0-374E95B9AB6D}"/>
              </a:ext>
            </a:extLst>
          </p:cNvPr>
          <p:cNvGrpSpPr>
            <a:grpSpLocks/>
          </p:cNvGrpSpPr>
          <p:nvPr/>
        </p:nvGrpSpPr>
        <p:grpSpPr>
          <a:xfrm>
            <a:off x="417226" y="2528953"/>
            <a:ext cx="307539" cy="627504"/>
            <a:chOff x="8456661" y="1548728"/>
            <a:chExt cx="420137" cy="857250"/>
          </a:xfrm>
          <a:solidFill>
            <a:schemeClr val="accent1"/>
          </a:solidFill>
        </p:grpSpPr>
        <p:sp>
          <p:nvSpPr>
            <p:cNvPr id="71" name="Freihandform: Form 991">
              <a:extLst>
                <a:ext uri="{FF2B5EF4-FFF2-40B4-BE49-F238E27FC236}">
                  <a16:creationId xmlns:a16="http://schemas.microsoft.com/office/drawing/2014/main" id="{2CEBD0D5-F676-EC36-EB9B-275E9AB11A26}"/>
                </a:ext>
              </a:extLst>
            </p:cNvPr>
            <p:cNvSpPr>
              <a:spLocks/>
            </p:cNvSpPr>
            <p:nvPr/>
          </p:nvSpPr>
          <p:spPr>
            <a:xfrm>
              <a:off x="8591477" y="154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ihandform: Form 992">
              <a:extLst>
                <a:ext uri="{FF2B5EF4-FFF2-40B4-BE49-F238E27FC236}">
                  <a16:creationId xmlns:a16="http://schemas.microsoft.com/office/drawing/2014/main" id="{53E16931-8947-3929-C929-454B9D7BAE98}"/>
                </a:ext>
              </a:extLst>
            </p:cNvPr>
            <p:cNvSpPr>
              <a:spLocks/>
            </p:cNvSpPr>
            <p:nvPr/>
          </p:nvSpPr>
          <p:spPr>
            <a:xfrm>
              <a:off x="8456661" y="1720178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3" name="Grafik 5">
            <a:extLst>
              <a:ext uri="{FF2B5EF4-FFF2-40B4-BE49-F238E27FC236}">
                <a16:creationId xmlns:a16="http://schemas.microsoft.com/office/drawing/2014/main" id="{4A3891F5-C37E-28C7-BD10-377F6714AF98}"/>
              </a:ext>
            </a:extLst>
          </p:cNvPr>
          <p:cNvGrpSpPr>
            <a:grpSpLocks/>
          </p:cNvGrpSpPr>
          <p:nvPr/>
        </p:nvGrpSpPr>
        <p:grpSpPr>
          <a:xfrm>
            <a:off x="1156953" y="2528953"/>
            <a:ext cx="307539" cy="627504"/>
            <a:chOff x="8456661" y="1548728"/>
            <a:chExt cx="420137" cy="857250"/>
          </a:xfrm>
          <a:solidFill>
            <a:schemeClr val="accent1"/>
          </a:solidFill>
        </p:grpSpPr>
        <p:sp>
          <p:nvSpPr>
            <p:cNvPr id="74" name="Freihandform: Form 989">
              <a:extLst>
                <a:ext uri="{FF2B5EF4-FFF2-40B4-BE49-F238E27FC236}">
                  <a16:creationId xmlns:a16="http://schemas.microsoft.com/office/drawing/2014/main" id="{120AF450-95DE-380B-41E2-FD221E4233FC}"/>
                </a:ext>
              </a:extLst>
            </p:cNvPr>
            <p:cNvSpPr>
              <a:spLocks/>
            </p:cNvSpPr>
            <p:nvPr/>
          </p:nvSpPr>
          <p:spPr>
            <a:xfrm>
              <a:off x="8591477" y="154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ihandform: Form 990">
              <a:extLst>
                <a:ext uri="{FF2B5EF4-FFF2-40B4-BE49-F238E27FC236}">
                  <a16:creationId xmlns:a16="http://schemas.microsoft.com/office/drawing/2014/main" id="{6E6F0D95-B07F-F13A-4339-995470D84CFB}"/>
                </a:ext>
              </a:extLst>
            </p:cNvPr>
            <p:cNvSpPr>
              <a:spLocks/>
            </p:cNvSpPr>
            <p:nvPr/>
          </p:nvSpPr>
          <p:spPr>
            <a:xfrm>
              <a:off x="8456661" y="1720178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6" name="Grafik 7">
            <a:extLst>
              <a:ext uri="{FF2B5EF4-FFF2-40B4-BE49-F238E27FC236}">
                <a16:creationId xmlns:a16="http://schemas.microsoft.com/office/drawing/2014/main" id="{8BFEFF6E-3764-6094-E781-E9D978D57C1C}"/>
              </a:ext>
            </a:extLst>
          </p:cNvPr>
          <p:cNvGrpSpPr>
            <a:grpSpLocks/>
          </p:cNvGrpSpPr>
          <p:nvPr/>
        </p:nvGrpSpPr>
        <p:grpSpPr>
          <a:xfrm>
            <a:off x="787469" y="2528953"/>
            <a:ext cx="306780" cy="627504"/>
            <a:chOff x="8607175" y="1698728"/>
            <a:chExt cx="419100" cy="857250"/>
          </a:xfrm>
          <a:solidFill>
            <a:schemeClr val="accent1"/>
          </a:solidFill>
        </p:grpSpPr>
        <p:sp>
          <p:nvSpPr>
            <p:cNvPr id="77" name="Freihandform: Form 987">
              <a:extLst>
                <a:ext uri="{FF2B5EF4-FFF2-40B4-BE49-F238E27FC236}">
                  <a16:creationId xmlns:a16="http://schemas.microsoft.com/office/drawing/2014/main" id="{89A3734F-F7A2-69F2-450D-FAE21EE2C504}"/>
                </a:ext>
              </a:extLst>
            </p:cNvPr>
            <p:cNvSpPr>
              <a:spLocks/>
            </p:cNvSpPr>
            <p:nvPr/>
          </p:nvSpPr>
          <p:spPr>
            <a:xfrm>
              <a:off x="8740525" y="169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ihandform: Form 988">
              <a:extLst>
                <a:ext uri="{FF2B5EF4-FFF2-40B4-BE49-F238E27FC236}">
                  <a16:creationId xmlns:a16="http://schemas.microsoft.com/office/drawing/2014/main" id="{65BF343A-6FFB-5BDC-2055-2B500FC059B0}"/>
                </a:ext>
              </a:extLst>
            </p:cNvPr>
            <p:cNvSpPr>
              <a:spLocks/>
            </p:cNvSpPr>
            <p:nvPr/>
          </p:nvSpPr>
          <p:spPr>
            <a:xfrm>
              <a:off x="8607175" y="1870178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9" name="Grafik 5">
            <a:extLst>
              <a:ext uri="{FF2B5EF4-FFF2-40B4-BE49-F238E27FC236}">
                <a16:creationId xmlns:a16="http://schemas.microsoft.com/office/drawing/2014/main" id="{179287DF-84CC-FCFA-2061-DB2E7F15D565}"/>
              </a:ext>
            </a:extLst>
          </p:cNvPr>
          <p:cNvGrpSpPr>
            <a:grpSpLocks/>
          </p:cNvGrpSpPr>
          <p:nvPr/>
        </p:nvGrpSpPr>
        <p:grpSpPr>
          <a:xfrm>
            <a:off x="1896680" y="2528953"/>
            <a:ext cx="307539" cy="627504"/>
            <a:chOff x="8456661" y="1548728"/>
            <a:chExt cx="420137" cy="857250"/>
          </a:xfrm>
          <a:solidFill>
            <a:schemeClr val="accent1"/>
          </a:solidFill>
        </p:grpSpPr>
        <p:sp>
          <p:nvSpPr>
            <p:cNvPr id="80" name="Freihandform: Form 985">
              <a:extLst>
                <a:ext uri="{FF2B5EF4-FFF2-40B4-BE49-F238E27FC236}">
                  <a16:creationId xmlns:a16="http://schemas.microsoft.com/office/drawing/2014/main" id="{3FFAB26F-41C5-8260-D240-603F2C07726F}"/>
                </a:ext>
              </a:extLst>
            </p:cNvPr>
            <p:cNvSpPr>
              <a:spLocks/>
            </p:cNvSpPr>
            <p:nvPr/>
          </p:nvSpPr>
          <p:spPr>
            <a:xfrm>
              <a:off x="8591477" y="154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ihandform: Form 986">
              <a:extLst>
                <a:ext uri="{FF2B5EF4-FFF2-40B4-BE49-F238E27FC236}">
                  <a16:creationId xmlns:a16="http://schemas.microsoft.com/office/drawing/2014/main" id="{0823A345-233A-7AA8-F922-C140512AD581}"/>
                </a:ext>
              </a:extLst>
            </p:cNvPr>
            <p:cNvSpPr>
              <a:spLocks/>
            </p:cNvSpPr>
            <p:nvPr/>
          </p:nvSpPr>
          <p:spPr>
            <a:xfrm>
              <a:off x="8456661" y="1720178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2" name="Grafik 7">
            <a:extLst>
              <a:ext uri="{FF2B5EF4-FFF2-40B4-BE49-F238E27FC236}">
                <a16:creationId xmlns:a16="http://schemas.microsoft.com/office/drawing/2014/main" id="{D79CC90B-88AA-06A5-3660-C31AEE6A89C5}"/>
              </a:ext>
            </a:extLst>
          </p:cNvPr>
          <p:cNvGrpSpPr>
            <a:grpSpLocks/>
          </p:cNvGrpSpPr>
          <p:nvPr/>
        </p:nvGrpSpPr>
        <p:grpSpPr>
          <a:xfrm>
            <a:off x="1527196" y="2528953"/>
            <a:ext cx="306780" cy="627504"/>
            <a:chOff x="8607175" y="1698728"/>
            <a:chExt cx="419100" cy="857250"/>
          </a:xfrm>
          <a:solidFill>
            <a:schemeClr val="accent1"/>
          </a:solidFill>
        </p:grpSpPr>
        <p:sp>
          <p:nvSpPr>
            <p:cNvPr id="83" name="Freihandform: Form 983">
              <a:extLst>
                <a:ext uri="{FF2B5EF4-FFF2-40B4-BE49-F238E27FC236}">
                  <a16:creationId xmlns:a16="http://schemas.microsoft.com/office/drawing/2014/main" id="{FA5A4D35-A0EA-BFA6-BFA3-A26482BD78C5}"/>
                </a:ext>
              </a:extLst>
            </p:cNvPr>
            <p:cNvSpPr>
              <a:spLocks/>
            </p:cNvSpPr>
            <p:nvPr/>
          </p:nvSpPr>
          <p:spPr>
            <a:xfrm>
              <a:off x="8740525" y="169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ihandform: Form 984">
              <a:extLst>
                <a:ext uri="{FF2B5EF4-FFF2-40B4-BE49-F238E27FC236}">
                  <a16:creationId xmlns:a16="http://schemas.microsoft.com/office/drawing/2014/main" id="{EFAE6CC8-3576-4E1D-DBF0-F946C608D7BC}"/>
                </a:ext>
              </a:extLst>
            </p:cNvPr>
            <p:cNvSpPr>
              <a:spLocks/>
            </p:cNvSpPr>
            <p:nvPr/>
          </p:nvSpPr>
          <p:spPr>
            <a:xfrm>
              <a:off x="8607175" y="1870178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5" name="Grafik 5">
            <a:extLst>
              <a:ext uri="{FF2B5EF4-FFF2-40B4-BE49-F238E27FC236}">
                <a16:creationId xmlns:a16="http://schemas.microsoft.com/office/drawing/2014/main" id="{945A5A6A-2520-9D64-37F4-FCE2D14A54CE}"/>
              </a:ext>
            </a:extLst>
          </p:cNvPr>
          <p:cNvGrpSpPr>
            <a:grpSpLocks/>
          </p:cNvGrpSpPr>
          <p:nvPr/>
        </p:nvGrpSpPr>
        <p:grpSpPr>
          <a:xfrm>
            <a:off x="2636407" y="2528953"/>
            <a:ext cx="307539" cy="627504"/>
            <a:chOff x="8456661" y="1548728"/>
            <a:chExt cx="420137" cy="857250"/>
          </a:xfrm>
          <a:solidFill>
            <a:schemeClr val="accent1"/>
          </a:solidFill>
        </p:grpSpPr>
        <p:sp>
          <p:nvSpPr>
            <p:cNvPr id="86" name="Freihandform: Form 981">
              <a:extLst>
                <a:ext uri="{FF2B5EF4-FFF2-40B4-BE49-F238E27FC236}">
                  <a16:creationId xmlns:a16="http://schemas.microsoft.com/office/drawing/2014/main" id="{B75212D9-7977-93E1-E5D8-62A124682F0D}"/>
                </a:ext>
              </a:extLst>
            </p:cNvPr>
            <p:cNvSpPr>
              <a:spLocks/>
            </p:cNvSpPr>
            <p:nvPr/>
          </p:nvSpPr>
          <p:spPr>
            <a:xfrm>
              <a:off x="8591477" y="154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ihandform: Form 982">
              <a:extLst>
                <a:ext uri="{FF2B5EF4-FFF2-40B4-BE49-F238E27FC236}">
                  <a16:creationId xmlns:a16="http://schemas.microsoft.com/office/drawing/2014/main" id="{B695AF77-25E6-52A3-8214-74596EB83927}"/>
                </a:ext>
              </a:extLst>
            </p:cNvPr>
            <p:cNvSpPr>
              <a:spLocks/>
            </p:cNvSpPr>
            <p:nvPr/>
          </p:nvSpPr>
          <p:spPr>
            <a:xfrm>
              <a:off x="8456661" y="1720178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8" name="Grafik 7">
            <a:extLst>
              <a:ext uri="{FF2B5EF4-FFF2-40B4-BE49-F238E27FC236}">
                <a16:creationId xmlns:a16="http://schemas.microsoft.com/office/drawing/2014/main" id="{379519BD-9BDE-DDD6-C486-A8F60A570D5F}"/>
              </a:ext>
            </a:extLst>
          </p:cNvPr>
          <p:cNvGrpSpPr>
            <a:grpSpLocks/>
          </p:cNvGrpSpPr>
          <p:nvPr/>
        </p:nvGrpSpPr>
        <p:grpSpPr>
          <a:xfrm>
            <a:off x="2266923" y="2528953"/>
            <a:ext cx="306780" cy="627504"/>
            <a:chOff x="8607175" y="1698728"/>
            <a:chExt cx="419100" cy="857250"/>
          </a:xfrm>
          <a:solidFill>
            <a:schemeClr val="accent1"/>
          </a:solidFill>
        </p:grpSpPr>
        <p:sp>
          <p:nvSpPr>
            <p:cNvPr id="89" name="Freihandform: Form 979">
              <a:extLst>
                <a:ext uri="{FF2B5EF4-FFF2-40B4-BE49-F238E27FC236}">
                  <a16:creationId xmlns:a16="http://schemas.microsoft.com/office/drawing/2014/main" id="{14FCE25A-98B9-471A-B9EB-15E338E70504}"/>
                </a:ext>
              </a:extLst>
            </p:cNvPr>
            <p:cNvSpPr>
              <a:spLocks/>
            </p:cNvSpPr>
            <p:nvPr/>
          </p:nvSpPr>
          <p:spPr>
            <a:xfrm>
              <a:off x="8740525" y="169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ihandform: Form 980">
              <a:extLst>
                <a:ext uri="{FF2B5EF4-FFF2-40B4-BE49-F238E27FC236}">
                  <a16:creationId xmlns:a16="http://schemas.microsoft.com/office/drawing/2014/main" id="{E33C98AF-8D32-A068-EAF3-EF21961CD2DE}"/>
                </a:ext>
              </a:extLst>
            </p:cNvPr>
            <p:cNvSpPr>
              <a:spLocks/>
            </p:cNvSpPr>
            <p:nvPr/>
          </p:nvSpPr>
          <p:spPr>
            <a:xfrm>
              <a:off x="8607175" y="1870178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1" name="Grafik 5">
            <a:extLst>
              <a:ext uri="{FF2B5EF4-FFF2-40B4-BE49-F238E27FC236}">
                <a16:creationId xmlns:a16="http://schemas.microsoft.com/office/drawing/2014/main" id="{BAECF46A-9EEA-8AC6-D02C-B6001CB473B5}"/>
              </a:ext>
            </a:extLst>
          </p:cNvPr>
          <p:cNvGrpSpPr>
            <a:grpSpLocks/>
          </p:cNvGrpSpPr>
          <p:nvPr/>
        </p:nvGrpSpPr>
        <p:grpSpPr>
          <a:xfrm>
            <a:off x="3376134" y="2528953"/>
            <a:ext cx="307539" cy="627504"/>
            <a:chOff x="8456661" y="1548728"/>
            <a:chExt cx="420137" cy="857250"/>
          </a:xfrm>
          <a:solidFill>
            <a:schemeClr val="accent1"/>
          </a:solidFill>
        </p:grpSpPr>
        <p:sp>
          <p:nvSpPr>
            <p:cNvPr id="92" name="Freihandform: Form 977">
              <a:extLst>
                <a:ext uri="{FF2B5EF4-FFF2-40B4-BE49-F238E27FC236}">
                  <a16:creationId xmlns:a16="http://schemas.microsoft.com/office/drawing/2014/main" id="{A681BF1A-0717-1803-0F2A-7AD37796A0C9}"/>
                </a:ext>
              </a:extLst>
            </p:cNvPr>
            <p:cNvSpPr>
              <a:spLocks/>
            </p:cNvSpPr>
            <p:nvPr/>
          </p:nvSpPr>
          <p:spPr>
            <a:xfrm>
              <a:off x="8591477" y="154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ihandform: Form 978">
              <a:extLst>
                <a:ext uri="{FF2B5EF4-FFF2-40B4-BE49-F238E27FC236}">
                  <a16:creationId xmlns:a16="http://schemas.microsoft.com/office/drawing/2014/main" id="{C6CE413A-8048-9232-FA32-EEEFDE7F15D4}"/>
                </a:ext>
              </a:extLst>
            </p:cNvPr>
            <p:cNvSpPr>
              <a:spLocks/>
            </p:cNvSpPr>
            <p:nvPr/>
          </p:nvSpPr>
          <p:spPr>
            <a:xfrm>
              <a:off x="8456661" y="1720178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4" name="Grafik 7">
            <a:extLst>
              <a:ext uri="{FF2B5EF4-FFF2-40B4-BE49-F238E27FC236}">
                <a16:creationId xmlns:a16="http://schemas.microsoft.com/office/drawing/2014/main" id="{0F6AEC0A-CF23-4AD1-2E96-FD3BFC2B4781}"/>
              </a:ext>
            </a:extLst>
          </p:cNvPr>
          <p:cNvGrpSpPr>
            <a:grpSpLocks/>
          </p:cNvGrpSpPr>
          <p:nvPr/>
        </p:nvGrpSpPr>
        <p:grpSpPr>
          <a:xfrm>
            <a:off x="3006650" y="2528953"/>
            <a:ext cx="306780" cy="627504"/>
            <a:chOff x="8607175" y="1698728"/>
            <a:chExt cx="419100" cy="857250"/>
          </a:xfrm>
          <a:solidFill>
            <a:schemeClr val="accent1"/>
          </a:solidFill>
        </p:grpSpPr>
        <p:sp>
          <p:nvSpPr>
            <p:cNvPr id="95" name="Freihandform: Form 975">
              <a:extLst>
                <a:ext uri="{FF2B5EF4-FFF2-40B4-BE49-F238E27FC236}">
                  <a16:creationId xmlns:a16="http://schemas.microsoft.com/office/drawing/2014/main" id="{879131D6-BB2B-BE03-48C9-A79D7ACBC800}"/>
                </a:ext>
              </a:extLst>
            </p:cNvPr>
            <p:cNvSpPr>
              <a:spLocks/>
            </p:cNvSpPr>
            <p:nvPr/>
          </p:nvSpPr>
          <p:spPr>
            <a:xfrm>
              <a:off x="8740525" y="169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ihandform: Form 976">
              <a:extLst>
                <a:ext uri="{FF2B5EF4-FFF2-40B4-BE49-F238E27FC236}">
                  <a16:creationId xmlns:a16="http://schemas.microsoft.com/office/drawing/2014/main" id="{608F2A83-75CB-5C47-E940-7A9969EC889B}"/>
                </a:ext>
              </a:extLst>
            </p:cNvPr>
            <p:cNvSpPr>
              <a:spLocks/>
            </p:cNvSpPr>
            <p:nvPr/>
          </p:nvSpPr>
          <p:spPr>
            <a:xfrm>
              <a:off x="8607175" y="1870178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7" name="Grafik 5">
            <a:extLst>
              <a:ext uri="{FF2B5EF4-FFF2-40B4-BE49-F238E27FC236}">
                <a16:creationId xmlns:a16="http://schemas.microsoft.com/office/drawing/2014/main" id="{27B45565-4705-B87D-1DEC-4BA461110E54}"/>
              </a:ext>
            </a:extLst>
          </p:cNvPr>
          <p:cNvGrpSpPr>
            <a:grpSpLocks/>
          </p:cNvGrpSpPr>
          <p:nvPr/>
        </p:nvGrpSpPr>
        <p:grpSpPr>
          <a:xfrm>
            <a:off x="4115861" y="2528953"/>
            <a:ext cx="307539" cy="627504"/>
            <a:chOff x="8456661" y="1548728"/>
            <a:chExt cx="420137" cy="857250"/>
          </a:xfrm>
          <a:solidFill>
            <a:schemeClr val="accent1"/>
          </a:solidFill>
        </p:grpSpPr>
        <p:sp>
          <p:nvSpPr>
            <p:cNvPr id="98" name="Freihandform: Form 973">
              <a:extLst>
                <a:ext uri="{FF2B5EF4-FFF2-40B4-BE49-F238E27FC236}">
                  <a16:creationId xmlns:a16="http://schemas.microsoft.com/office/drawing/2014/main" id="{E4396B0F-742C-DC4B-F182-0A28A4012F2B}"/>
                </a:ext>
              </a:extLst>
            </p:cNvPr>
            <p:cNvSpPr>
              <a:spLocks/>
            </p:cNvSpPr>
            <p:nvPr/>
          </p:nvSpPr>
          <p:spPr>
            <a:xfrm>
              <a:off x="8591477" y="154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ihandform: Form 974">
              <a:extLst>
                <a:ext uri="{FF2B5EF4-FFF2-40B4-BE49-F238E27FC236}">
                  <a16:creationId xmlns:a16="http://schemas.microsoft.com/office/drawing/2014/main" id="{55D8F9CC-9A80-4F48-7E27-DF5E7782EE0E}"/>
                </a:ext>
              </a:extLst>
            </p:cNvPr>
            <p:cNvSpPr>
              <a:spLocks/>
            </p:cNvSpPr>
            <p:nvPr/>
          </p:nvSpPr>
          <p:spPr>
            <a:xfrm>
              <a:off x="8456661" y="1720178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0" name="Grafik 7">
            <a:extLst>
              <a:ext uri="{FF2B5EF4-FFF2-40B4-BE49-F238E27FC236}">
                <a16:creationId xmlns:a16="http://schemas.microsoft.com/office/drawing/2014/main" id="{280D730C-4A02-9942-A6C3-C598A0C70F33}"/>
              </a:ext>
            </a:extLst>
          </p:cNvPr>
          <p:cNvGrpSpPr>
            <a:grpSpLocks/>
          </p:cNvGrpSpPr>
          <p:nvPr/>
        </p:nvGrpSpPr>
        <p:grpSpPr>
          <a:xfrm>
            <a:off x="3746377" y="2528953"/>
            <a:ext cx="306780" cy="627504"/>
            <a:chOff x="8607175" y="1698728"/>
            <a:chExt cx="419100" cy="857250"/>
          </a:xfrm>
          <a:solidFill>
            <a:schemeClr val="accent1"/>
          </a:solidFill>
        </p:grpSpPr>
        <p:sp>
          <p:nvSpPr>
            <p:cNvPr id="101" name="Freihandform: Form 971">
              <a:extLst>
                <a:ext uri="{FF2B5EF4-FFF2-40B4-BE49-F238E27FC236}">
                  <a16:creationId xmlns:a16="http://schemas.microsoft.com/office/drawing/2014/main" id="{E5E42F6C-CDC2-249E-AE0F-ADE5F1AEADE4}"/>
                </a:ext>
              </a:extLst>
            </p:cNvPr>
            <p:cNvSpPr>
              <a:spLocks/>
            </p:cNvSpPr>
            <p:nvPr/>
          </p:nvSpPr>
          <p:spPr>
            <a:xfrm>
              <a:off x="8740525" y="169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ihandform: Form 972">
              <a:extLst>
                <a:ext uri="{FF2B5EF4-FFF2-40B4-BE49-F238E27FC236}">
                  <a16:creationId xmlns:a16="http://schemas.microsoft.com/office/drawing/2014/main" id="{7E902D4A-E472-5EE9-857C-4DA43F4A3767}"/>
                </a:ext>
              </a:extLst>
            </p:cNvPr>
            <p:cNvSpPr>
              <a:spLocks/>
            </p:cNvSpPr>
            <p:nvPr/>
          </p:nvSpPr>
          <p:spPr>
            <a:xfrm>
              <a:off x="8607175" y="1870178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3" name="Grafik 5">
            <a:extLst>
              <a:ext uri="{FF2B5EF4-FFF2-40B4-BE49-F238E27FC236}">
                <a16:creationId xmlns:a16="http://schemas.microsoft.com/office/drawing/2014/main" id="{6E86E788-ACC4-A714-97D8-92CD7BA925A0}"/>
              </a:ext>
            </a:extLst>
          </p:cNvPr>
          <p:cNvGrpSpPr>
            <a:grpSpLocks/>
          </p:cNvGrpSpPr>
          <p:nvPr/>
        </p:nvGrpSpPr>
        <p:grpSpPr>
          <a:xfrm>
            <a:off x="4855588" y="2528953"/>
            <a:ext cx="307539" cy="627504"/>
            <a:chOff x="8456661" y="1548728"/>
            <a:chExt cx="420137" cy="857250"/>
          </a:xfrm>
          <a:solidFill>
            <a:schemeClr val="accent1"/>
          </a:solidFill>
        </p:grpSpPr>
        <p:sp>
          <p:nvSpPr>
            <p:cNvPr id="104" name="Freihandform: Form 969">
              <a:extLst>
                <a:ext uri="{FF2B5EF4-FFF2-40B4-BE49-F238E27FC236}">
                  <a16:creationId xmlns:a16="http://schemas.microsoft.com/office/drawing/2014/main" id="{7245C6CB-CD6B-DF48-F954-3C8FC6CBE733}"/>
                </a:ext>
              </a:extLst>
            </p:cNvPr>
            <p:cNvSpPr>
              <a:spLocks/>
            </p:cNvSpPr>
            <p:nvPr/>
          </p:nvSpPr>
          <p:spPr>
            <a:xfrm>
              <a:off x="8591477" y="154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ihandform: Form 970">
              <a:extLst>
                <a:ext uri="{FF2B5EF4-FFF2-40B4-BE49-F238E27FC236}">
                  <a16:creationId xmlns:a16="http://schemas.microsoft.com/office/drawing/2014/main" id="{20F12388-91BF-D6D1-8086-BB4FE91D843F}"/>
                </a:ext>
              </a:extLst>
            </p:cNvPr>
            <p:cNvSpPr>
              <a:spLocks/>
            </p:cNvSpPr>
            <p:nvPr/>
          </p:nvSpPr>
          <p:spPr>
            <a:xfrm>
              <a:off x="8456661" y="1720178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6" name="Grafik 7">
            <a:extLst>
              <a:ext uri="{FF2B5EF4-FFF2-40B4-BE49-F238E27FC236}">
                <a16:creationId xmlns:a16="http://schemas.microsoft.com/office/drawing/2014/main" id="{7904E468-A0E5-A711-0485-D227D9CA2D97}"/>
              </a:ext>
            </a:extLst>
          </p:cNvPr>
          <p:cNvGrpSpPr>
            <a:grpSpLocks/>
          </p:cNvGrpSpPr>
          <p:nvPr/>
        </p:nvGrpSpPr>
        <p:grpSpPr>
          <a:xfrm>
            <a:off x="4486104" y="2528953"/>
            <a:ext cx="306780" cy="627504"/>
            <a:chOff x="8607175" y="1698728"/>
            <a:chExt cx="419100" cy="857250"/>
          </a:xfrm>
          <a:solidFill>
            <a:schemeClr val="accent1"/>
          </a:solidFill>
        </p:grpSpPr>
        <p:sp>
          <p:nvSpPr>
            <p:cNvPr id="107" name="Freihandform: Form 967">
              <a:extLst>
                <a:ext uri="{FF2B5EF4-FFF2-40B4-BE49-F238E27FC236}">
                  <a16:creationId xmlns:a16="http://schemas.microsoft.com/office/drawing/2014/main" id="{D0E40F12-655F-9A41-CD83-C4EEB9E01F52}"/>
                </a:ext>
              </a:extLst>
            </p:cNvPr>
            <p:cNvSpPr>
              <a:spLocks/>
            </p:cNvSpPr>
            <p:nvPr/>
          </p:nvSpPr>
          <p:spPr>
            <a:xfrm>
              <a:off x="8740525" y="169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ihandform: Form 968">
              <a:extLst>
                <a:ext uri="{FF2B5EF4-FFF2-40B4-BE49-F238E27FC236}">
                  <a16:creationId xmlns:a16="http://schemas.microsoft.com/office/drawing/2014/main" id="{15603746-F132-48F2-20D6-A1F966A7D93F}"/>
                </a:ext>
              </a:extLst>
            </p:cNvPr>
            <p:cNvSpPr>
              <a:spLocks/>
            </p:cNvSpPr>
            <p:nvPr/>
          </p:nvSpPr>
          <p:spPr>
            <a:xfrm>
              <a:off x="8607175" y="1870178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9" name="Grafik 5">
            <a:extLst>
              <a:ext uri="{FF2B5EF4-FFF2-40B4-BE49-F238E27FC236}">
                <a16:creationId xmlns:a16="http://schemas.microsoft.com/office/drawing/2014/main" id="{EFA9060F-EE84-1BE8-BB77-FEFAE701C323}"/>
              </a:ext>
            </a:extLst>
          </p:cNvPr>
          <p:cNvGrpSpPr>
            <a:grpSpLocks/>
          </p:cNvGrpSpPr>
          <p:nvPr/>
        </p:nvGrpSpPr>
        <p:grpSpPr>
          <a:xfrm>
            <a:off x="5595315" y="2528953"/>
            <a:ext cx="307539" cy="627504"/>
            <a:chOff x="8456661" y="1548728"/>
            <a:chExt cx="420137" cy="857250"/>
          </a:xfrm>
          <a:solidFill>
            <a:schemeClr val="bg2"/>
          </a:solidFill>
        </p:grpSpPr>
        <p:sp>
          <p:nvSpPr>
            <p:cNvPr id="110" name="Freihandform: Form 965">
              <a:extLst>
                <a:ext uri="{FF2B5EF4-FFF2-40B4-BE49-F238E27FC236}">
                  <a16:creationId xmlns:a16="http://schemas.microsoft.com/office/drawing/2014/main" id="{DA7D81A1-CC69-862C-AC44-2D712E31A922}"/>
                </a:ext>
              </a:extLst>
            </p:cNvPr>
            <p:cNvSpPr>
              <a:spLocks/>
            </p:cNvSpPr>
            <p:nvPr/>
          </p:nvSpPr>
          <p:spPr>
            <a:xfrm>
              <a:off x="8591477" y="154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ihandform: Form 966">
              <a:extLst>
                <a:ext uri="{FF2B5EF4-FFF2-40B4-BE49-F238E27FC236}">
                  <a16:creationId xmlns:a16="http://schemas.microsoft.com/office/drawing/2014/main" id="{C0A9E58E-F16D-7F21-56A6-80E5CC893A0B}"/>
                </a:ext>
              </a:extLst>
            </p:cNvPr>
            <p:cNvSpPr>
              <a:spLocks/>
            </p:cNvSpPr>
            <p:nvPr/>
          </p:nvSpPr>
          <p:spPr>
            <a:xfrm>
              <a:off x="8456661" y="1720178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2" name="Grafik 7">
            <a:extLst>
              <a:ext uri="{FF2B5EF4-FFF2-40B4-BE49-F238E27FC236}">
                <a16:creationId xmlns:a16="http://schemas.microsoft.com/office/drawing/2014/main" id="{6BFBEC9B-AF06-74DE-70F3-DEA5BB27F875}"/>
              </a:ext>
            </a:extLst>
          </p:cNvPr>
          <p:cNvGrpSpPr>
            <a:grpSpLocks/>
          </p:cNvGrpSpPr>
          <p:nvPr/>
        </p:nvGrpSpPr>
        <p:grpSpPr>
          <a:xfrm>
            <a:off x="5225831" y="2528953"/>
            <a:ext cx="306780" cy="627504"/>
            <a:chOff x="8607175" y="1698728"/>
            <a:chExt cx="419100" cy="857250"/>
          </a:xfrm>
          <a:solidFill>
            <a:schemeClr val="accent1"/>
          </a:solidFill>
        </p:grpSpPr>
        <p:sp>
          <p:nvSpPr>
            <p:cNvPr id="113" name="Freihandform: Form 963">
              <a:extLst>
                <a:ext uri="{FF2B5EF4-FFF2-40B4-BE49-F238E27FC236}">
                  <a16:creationId xmlns:a16="http://schemas.microsoft.com/office/drawing/2014/main" id="{0D51389B-9D42-38FF-855A-2CD26DBFB14C}"/>
                </a:ext>
              </a:extLst>
            </p:cNvPr>
            <p:cNvSpPr>
              <a:spLocks/>
            </p:cNvSpPr>
            <p:nvPr/>
          </p:nvSpPr>
          <p:spPr>
            <a:xfrm>
              <a:off x="8740525" y="169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ihandform: Form 964">
              <a:extLst>
                <a:ext uri="{FF2B5EF4-FFF2-40B4-BE49-F238E27FC236}">
                  <a16:creationId xmlns:a16="http://schemas.microsoft.com/office/drawing/2014/main" id="{537FFE0E-C33B-5462-E8AC-7076976C5518}"/>
                </a:ext>
              </a:extLst>
            </p:cNvPr>
            <p:cNvSpPr>
              <a:spLocks/>
            </p:cNvSpPr>
            <p:nvPr/>
          </p:nvSpPr>
          <p:spPr>
            <a:xfrm>
              <a:off x="8607175" y="1870178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5" name="Grafik 7">
            <a:extLst>
              <a:ext uri="{FF2B5EF4-FFF2-40B4-BE49-F238E27FC236}">
                <a16:creationId xmlns:a16="http://schemas.microsoft.com/office/drawing/2014/main" id="{29B8B0A1-5F6F-724B-BA01-D11AC9E5E818}"/>
              </a:ext>
            </a:extLst>
          </p:cNvPr>
          <p:cNvGrpSpPr>
            <a:grpSpLocks/>
          </p:cNvGrpSpPr>
          <p:nvPr/>
        </p:nvGrpSpPr>
        <p:grpSpPr>
          <a:xfrm>
            <a:off x="5965558" y="2528953"/>
            <a:ext cx="306780" cy="627504"/>
            <a:chOff x="8607175" y="1698728"/>
            <a:chExt cx="419100" cy="857250"/>
          </a:xfrm>
          <a:solidFill>
            <a:schemeClr val="bg2"/>
          </a:solidFill>
        </p:grpSpPr>
        <p:sp>
          <p:nvSpPr>
            <p:cNvPr id="116" name="Freihandform: Form 961">
              <a:extLst>
                <a:ext uri="{FF2B5EF4-FFF2-40B4-BE49-F238E27FC236}">
                  <a16:creationId xmlns:a16="http://schemas.microsoft.com/office/drawing/2014/main" id="{ADC14ECE-8214-84BA-4FE4-C5F5A26376BF}"/>
                </a:ext>
              </a:extLst>
            </p:cNvPr>
            <p:cNvSpPr>
              <a:spLocks/>
            </p:cNvSpPr>
            <p:nvPr/>
          </p:nvSpPr>
          <p:spPr>
            <a:xfrm>
              <a:off x="8740525" y="169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ihandform: Form 962">
              <a:extLst>
                <a:ext uri="{FF2B5EF4-FFF2-40B4-BE49-F238E27FC236}">
                  <a16:creationId xmlns:a16="http://schemas.microsoft.com/office/drawing/2014/main" id="{9C2361D2-E9B9-D771-7BEC-F1F34585220F}"/>
                </a:ext>
              </a:extLst>
            </p:cNvPr>
            <p:cNvSpPr>
              <a:spLocks/>
            </p:cNvSpPr>
            <p:nvPr/>
          </p:nvSpPr>
          <p:spPr>
            <a:xfrm>
              <a:off x="8607175" y="1870178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8" name="Grafik 5">
            <a:extLst>
              <a:ext uri="{FF2B5EF4-FFF2-40B4-BE49-F238E27FC236}">
                <a16:creationId xmlns:a16="http://schemas.microsoft.com/office/drawing/2014/main" id="{0C085F29-24AC-E000-2BBD-CFED4043427F}"/>
              </a:ext>
            </a:extLst>
          </p:cNvPr>
          <p:cNvGrpSpPr>
            <a:grpSpLocks/>
          </p:cNvGrpSpPr>
          <p:nvPr/>
        </p:nvGrpSpPr>
        <p:grpSpPr>
          <a:xfrm>
            <a:off x="7074769" y="2528953"/>
            <a:ext cx="307539" cy="627504"/>
            <a:chOff x="8456661" y="1548728"/>
            <a:chExt cx="420137" cy="857250"/>
          </a:xfrm>
          <a:solidFill>
            <a:schemeClr val="bg2"/>
          </a:solidFill>
        </p:grpSpPr>
        <p:sp>
          <p:nvSpPr>
            <p:cNvPr id="119" name="Freihandform: Form 959">
              <a:extLst>
                <a:ext uri="{FF2B5EF4-FFF2-40B4-BE49-F238E27FC236}">
                  <a16:creationId xmlns:a16="http://schemas.microsoft.com/office/drawing/2014/main" id="{5F317ED0-1183-114B-D215-605570783A9E}"/>
                </a:ext>
              </a:extLst>
            </p:cNvPr>
            <p:cNvSpPr>
              <a:spLocks/>
            </p:cNvSpPr>
            <p:nvPr/>
          </p:nvSpPr>
          <p:spPr>
            <a:xfrm>
              <a:off x="8591477" y="154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ihandform: Form 960">
              <a:extLst>
                <a:ext uri="{FF2B5EF4-FFF2-40B4-BE49-F238E27FC236}">
                  <a16:creationId xmlns:a16="http://schemas.microsoft.com/office/drawing/2014/main" id="{7BB43453-75E6-48CF-986C-AF7D684B3FA6}"/>
                </a:ext>
              </a:extLst>
            </p:cNvPr>
            <p:cNvSpPr>
              <a:spLocks/>
            </p:cNvSpPr>
            <p:nvPr/>
          </p:nvSpPr>
          <p:spPr>
            <a:xfrm>
              <a:off x="8456661" y="1720178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1" name="Grafik 7">
            <a:extLst>
              <a:ext uri="{FF2B5EF4-FFF2-40B4-BE49-F238E27FC236}">
                <a16:creationId xmlns:a16="http://schemas.microsoft.com/office/drawing/2014/main" id="{5D7D9EAC-61B6-7BAF-22D6-550CFE23C332}"/>
              </a:ext>
            </a:extLst>
          </p:cNvPr>
          <p:cNvGrpSpPr>
            <a:grpSpLocks/>
          </p:cNvGrpSpPr>
          <p:nvPr/>
        </p:nvGrpSpPr>
        <p:grpSpPr>
          <a:xfrm>
            <a:off x="6705285" y="2528953"/>
            <a:ext cx="306780" cy="627504"/>
            <a:chOff x="8607175" y="1698728"/>
            <a:chExt cx="419100" cy="857250"/>
          </a:xfrm>
          <a:solidFill>
            <a:schemeClr val="bg2"/>
          </a:solidFill>
        </p:grpSpPr>
        <p:sp>
          <p:nvSpPr>
            <p:cNvPr id="122" name="Freihandform: Form 957">
              <a:extLst>
                <a:ext uri="{FF2B5EF4-FFF2-40B4-BE49-F238E27FC236}">
                  <a16:creationId xmlns:a16="http://schemas.microsoft.com/office/drawing/2014/main" id="{0EF25389-E59F-6F3E-787E-B1A05B098CAE}"/>
                </a:ext>
              </a:extLst>
            </p:cNvPr>
            <p:cNvSpPr>
              <a:spLocks/>
            </p:cNvSpPr>
            <p:nvPr/>
          </p:nvSpPr>
          <p:spPr>
            <a:xfrm>
              <a:off x="8740525" y="169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ihandform: Form 958">
              <a:extLst>
                <a:ext uri="{FF2B5EF4-FFF2-40B4-BE49-F238E27FC236}">
                  <a16:creationId xmlns:a16="http://schemas.microsoft.com/office/drawing/2014/main" id="{7CC5A922-11E4-8AE6-4D7B-64BADA591455}"/>
                </a:ext>
              </a:extLst>
            </p:cNvPr>
            <p:cNvSpPr>
              <a:spLocks/>
            </p:cNvSpPr>
            <p:nvPr/>
          </p:nvSpPr>
          <p:spPr>
            <a:xfrm>
              <a:off x="8607175" y="1870178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4" name="Grafik 7">
            <a:extLst>
              <a:ext uri="{FF2B5EF4-FFF2-40B4-BE49-F238E27FC236}">
                <a16:creationId xmlns:a16="http://schemas.microsoft.com/office/drawing/2014/main" id="{7F70E894-F7C0-3386-C387-45A5FCEE9C97}"/>
              </a:ext>
            </a:extLst>
          </p:cNvPr>
          <p:cNvGrpSpPr>
            <a:grpSpLocks/>
          </p:cNvGrpSpPr>
          <p:nvPr/>
        </p:nvGrpSpPr>
        <p:grpSpPr>
          <a:xfrm>
            <a:off x="7445013" y="2528953"/>
            <a:ext cx="306780" cy="627504"/>
            <a:chOff x="8607175" y="1698728"/>
            <a:chExt cx="419100" cy="857250"/>
          </a:xfrm>
          <a:solidFill>
            <a:schemeClr val="bg2"/>
          </a:solidFill>
        </p:grpSpPr>
        <p:sp>
          <p:nvSpPr>
            <p:cNvPr id="125" name="Freihandform: Form 955">
              <a:extLst>
                <a:ext uri="{FF2B5EF4-FFF2-40B4-BE49-F238E27FC236}">
                  <a16:creationId xmlns:a16="http://schemas.microsoft.com/office/drawing/2014/main" id="{AF2445C6-8E8C-0972-C42E-8D4B8732C533}"/>
                </a:ext>
              </a:extLst>
            </p:cNvPr>
            <p:cNvSpPr>
              <a:spLocks/>
            </p:cNvSpPr>
            <p:nvPr/>
          </p:nvSpPr>
          <p:spPr>
            <a:xfrm>
              <a:off x="8740525" y="169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ihandform: Form 956">
              <a:extLst>
                <a:ext uri="{FF2B5EF4-FFF2-40B4-BE49-F238E27FC236}">
                  <a16:creationId xmlns:a16="http://schemas.microsoft.com/office/drawing/2014/main" id="{4971770C-926D-03E1-8351-332C25E367EB}"/>
                </a:ext>
              </a:extLst>
            </p:cNvPr>
            <p:cNvSpPr>
              <a:spLocks/>
            </p:cNvSpPr>
            <p:nvPr/>
          </p:nvSpPr>
          <p:spPr>
            <a:xfrm>
              <a:off x="8607175" y="1870178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7" name="Grafik 5">
            <a:extLst>
              <a:ext uri="{FF2B5EF4-FFF2-40B4-BE49-F238E27FC236}">
                <a16:creationId xmlns:a16="http://schemas.microsoft.com/office/drawing/2014/main" id="{26FE39D9-1157-7ED5-DA3B-118B8D9005FA}"/>
              </a:ext>
            </a:extLst>
          </p:cNvPr>
          <p:cNvGrpSpPr>
            <a:grpSpLocks/>
          </p:cNvGrpSpPr>
          <p:nvPr/>
        </p:nvGrpSpPr>
        <p:grpSpPr>
          <a:xfrm>
            <a:off x="786706" y="3353710"/>
            <a:ext cx="307539" cy="627504"/>
            <a:chOff x="8456661" y="1548728"/>
            <a:chExt cx="420137" cy="857250"/>
          </a:xfrm>
          <a:solidFill>
            <a:schemeClr val="accent1"/>
          </a:solidFill>
        </p:grpSpPr>
        <p:sp>
          <p:nvSpPr>
            <p:cNvPr id="128" name="Freihandform: Form 1054">
              <a:extLst>
                <a:ext uri="{FF2B5EF4-FFF2-40B4-BE49-F238E27FC236}">
                  <a16:creationId xmlns:a16="http://schemas.microsoft.com/office/drawing/2014/main" id="{712AE38D-9F66-3C12-0804-D5FBBDFA29E9}"/>
                </a:ext>
              </a:extLst>
            </p:cNvPr>
            <p:cNvSpPr>
              <a:spLocks/>
            </p:cNvSpPr>
            <p:nvPr/>
          </p:nvSpPr>
          <p:spPr>
            <a:xfrm>
              <a:off x="8591477" y="154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ihandform: Form 1055">
              <a:extLst>
                <a:ext uri="{FF2B5EF4-FFF2-40B4-BE49-F238E27FC236}">
                  <a16:creationId xmlns:a16="http://schemas.microsoft.com/office/drawing/2014/main" id="{D4FFDAFA-9CAE-FD6A-D112-164CD8874D17}"/>
                </a:ext>
              </a:extLst>
            </p:cNvPr>
            <p:cNvSpPr>
              <a:spLocks/>
            </p:cNvSpPr>
            <p:nvPr/>
          </p:nvSpPr>
          <p:spPr>
            <a:xfrm>
              <a:off x="8456661" y="1720178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0" name="Grafik 7">
            <a:extLst>
              <a:ext uri="{FF2B5EF4-FFF2-40B4-BE49-F238E27FC236}">
                <a16:creationId xmlns:a16="http://schemas.microsoft.com/office/drawing/2014/main" id="{B7FB06D8-B132-C712-235F-9BCBA94AE620}"/>
              </a:ext>
            </a:extLst>
          </p:cNvPr>
          <p:cNvGrpSpPr>
            <a:grpSpLocks/>
          </p:cNvGrpSpPr>
          <p:nvPr/>
        </p:nvGrpSpPr>
        <p:grpSpPr>
          <a:xfrm>
            <a:off x="417221" y="3353710"/>
            <a:ext cx="306780" cy="627504"/>
            <a:chOff x="8607175" y="1698728"/>
            <a:chExt cx="419100" cy="857250"/>
          </a:xfrm>
          <a:solidFill>
            <a:schemeClr val="accent1"/>
          </a:solidFill>
        </p:grpSpPr>
        <p:sp>
          <p:nvSpPr>
            <p:cNvPr id="131" name="Freihandform: Form 1052">
              <a:extLst>
                <a:ext uri="{FF2B5EF4-FFF2-40B4-BE49-F238E27FC236}">
                  <a16:creationId xmlns:a16="http://schemas.microsoft.com/office/drawing/2014/main" id="{8521EBBB-6C17-9CC2-FB99-7EABAC2980CC}"/>
                </a:ext>
              </a:extLst>
            </p:cNvPr>
            <p:cNvSpPr>
              <a:spLocks/>
            </p:cNvSpPr>
            <p:nvPr/>
          </p:nvSpPr>
          <p:spPr>
            <a:xfrm>
              <a:off x="8740525" y="169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ihandform: Form 1053">
              <a:extLst>
                <a:ext uri="{FF2B5EF4-FFF2-40B4-BE49-F238E27FC236}">
                  <a16:creationId xmlns:a16="http://schemas.microsoft.com/office/drawing/2014/main" id="{F00EDFF1-2477-366F-EFD2-5AEFE964E5B9}"/>
                </a:ext>
              </a:extLst>
            </p:cNvPr>
            <p:cNvSpPr>
              <a:spLocks/>
            </p:cNvSpPr>
            <p:nvPr/>
          </p:nvSpPr>
          <p:spPr>
            <a:xfrm>
              <a:off x="8607175" y="1870178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3" name="Grafik 5">
            <a:extLst>
              <a:ext uri="{FF2B5EF4-FFF2-40B4-BE49-F238E27FC236}">
                <a16:creationId xmlns:a16="http://schemas.microsoft.com/office/drawing/2014/main" id="{D4AE8FFC-AE06-852F-0E13-2DBFE2B08B25}"/>
              </a:ext>
            </a:extLst>
          </p:cNvPr>
          <p:cNvGrpSpPr>
            <a:grpSpLocks/>
          </p:cNvGrpSpPr>
          <p:nvPr/>
        </p:nvGrpSpPr>
        <p:grpSpPr>
          <a:xfrm>
            <a:off x="1526435" y="3353710"/>
            <a:ext cx="307539" cy="627504"/>
            <a:chOff x="8456661" y="1548728"/>
            <a:chExt cx="420137" cy="857250"/>
          </a:xfrm>
          <a:solidFill>
            <a:schemeClr val="accent1"/>
          </a:solidFill>
        </p:grpSpPr>
        <p:sp>
          <p:nvSpPr>
            <p:cNvPr id="134" name="Freihandform: Form 1050">
              <a:extLst>
                <a:ext uri="{FF2B5EF4-FFF2-40B4-BE49-F238E27FC236}">
                  <a16:creationId xmlns:a16="http://schemas.microsoft.com/office/drawing/2014/main" id="{47B802D5-C230-14C6-BA65-CE0A0812AC86}"/>
                </a:ext>
              </a:extLst>
            </p:cNvPr>
            <p:cNvSpPr>
              <a:spLocks/>
            </p:cNvSpPr>
            <p:nvPr/>
          </p:nvSpPr>
          <p:spPr>
            <a:xfrm>
              <a:off x="8591477" y="154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ihandform: Form 1051">
              <a:extLst>
                <a:ext uri="{FF2B5EF4-FFF2-40B4-BE49-F238E27FC236}">
                  <a16:creationId xmlns:a16="http://schemas.microsoft.com/office/drawing/2014/main" id="{C2507D01-0026-CBE3-AE1E-F77AC78577E2}"/>
                </a:ext>
              </a:extLst>
            </p:cNvPr>
            <p:cNvSpPr>
              <a:spLocks/>
            </p:cNvSpPr>
            <p:nvPr/>
          </p:nvSpPr>
          <p:spPr>
            <a:xfrm>
              <a:off x="8456661" y="1720178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6" name="Grafik 7">
            <a:extLst>
              <a:ext uri="{FF2B5EF4-FFF2-40B4-BE49-F238E27FC236}">
                <a16:creationId xmlns:a16="http://schemas.microsoft.com/office/drawing/2014/main" id="{0E14B77E-BBAB-AEF4-E083-17D0A5D5AA7D}"/>
              </a:ext>
            </a:extLst>
          </p:cNvPr>
          <p:cNvGrpSpPr>
            <a:grpSpLocks/>
          </p:cNvGrpSpPr>
          <p:nvPr/>
        </p:nvGrpSpPr>
        <p:grpSpPr>
          <a:xfrm>
            <a:off x="1156950" y="3353710"/>
            <a:ext cx="306780" cy="627504"/>
            <a:chOff x="8607175" y="1698728"/>
            <a:chExt cx="419100" cy="857250"/>
          </a:xfrm>
          <a:solidFill>
            <a:schemeClr val="accent1"/>
          </a:solidFill>
        </p:grpSpPr>
        <p:sp>
          <p:nvSpPr>
            <p:cNvPr id="137" name="Freihandform: Form 1048">
              <a:extLst>
                <a:ext uri="{FF2B5EF4-FFF2-40B4-BE49-F238E27FC236}">
                  <a16:creationId xmlns:a16="http://schemas.microsoft.com/office/drawing/2014/main" id="{286833D6-223D-B240-8B78-7D93F6C95580}"/>
                </a:ext>
              </a:extLst>
            </p:cNvPr>
            <p:cNvSpPr>
              <a:spLocks/>
            </p:cNvSpPr>
            <p:nvPr/>
          </p:nvSpPr>
          <p:spPr>
            <a:xfrm>
              <a:off x="8740525" y="169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ihandform: Form 1049">
              <a:extLst>
                <a:ext uri="{FF2B5EF4-FFF2-40B4-BE49-F238E27FC236}">
                  <a16:creationId xmlns:a16="http://schemas.microsoft.com/office/drawing/2014/main" id="{66652685-2131-9FD7-06AD-D78933FE64FD}"/>
                </a:ext>
              </a:extLst>
            </p:cNvPr>
            <p:cNvSpPr>
              <a:spLocks/>
            </p:cNvSpPr>
            <p:nvPr/>
          </p:nvSpPr>
          <p:spPr>
            <a:xfrm>
              <a:off x="8607175" y="1870178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9" name="Grafik 5">
            <a:extLst>
              <a:ext uri="{FF2B5EF4-FFF2-40B4-BE49-F238E27FC236}">
                <a16:creationId xmlns:a16="http://schemas.microsoft.com/office/drawing/2014/main" id="{F656DA3E-16A8-D5EC-2550-99EB087F1558}"/>
              </a:ext>
            </a:extLst>
          </p:cNvPr>
          <p:cNvGrpSpPr>
            <a:grpSpLocks/>
          </p:cNvGrpSpPr>
          <p:nvPr/>
        </p:nvGrpSpPr>
        <p:grpSpPr>
          <a:xfrm>
            <a:off x="2266164" y="3353710"/>
            <a:ext cx="307539" cy="627504"/>
            <a:chOff x="8456661" y="1548728"/>
            <a:chExt cx="420137" cy="857250"/>
          </a:xfrm>
          <a:solidFill>
            <a:schemeClr val="accent1"/>
          </a:solidFill>
        </p:grpSpPr>
        <p:sp>
          <p:nvSpPr>
            <p:cNvPr id="140" name="Freihandform: Form 1046">
              <a:extLst>
                <a:ext uri="{FF2B5EF4-FFF2-40B4-BE49-F238E27FC236}">
                  <a16:creationId xmlns:a16="http://schemas.microsoft.com/office/drawing/2014/main" id="{D2CB95C6-63D9-C389-57B4-46C36C8C5CB6}"/>
                </a:ext>
              </a:extLst>
            </p:cNvPr>
            <p:cNvSpPr>
              <a:spLocks/>
            </p:cNvSpPr>
            <p:nvPr/>
          </p:nvSpPr>
          <p:spPr>
            <a:xfrm>
              <a:off x="8591477" y="154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ihandform: Form 1047">
              <a:extLst>
                <a:ext uri="{FF2B5EF4-FFF2-40B4-BE49-F238E27FC236}">
                  <a16:creationId xmlns:a16="http://schemas.microsoft.com/office/drawing/2014/main" id="{4F6D8B9C-BAD7-6D6B-E370-C0ED568C9BCD}"/>
                </a:ext>
              </a:extLst>
            </p:cNvPr>
            <p:cNvSpPr>
              <a:spLocks/>
            </p:cNvSpPr>
            <p:nvPr/>
          </p:nvSpPr>
          <p:spPr>
            <a:xfrm>
              <a:off x="8456661" y="1720178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2" name="Grafik 7">
            <a:extLst>
              <a:ext uri="{FF2B5EF4-FFF2-40B4-BE49-F238E27FC236}">
                <a16:creationId xmlns:a16="http://schemas.microsoft.com/office/drawing/2014/main" id="{8D362245-CD8A-BE52-36EA-E4FC6BD4FF34}"/>
              </a:ext>
            </a:extLst>
          </p:cNvPr>
          <p:cNvGrpSpPr>
            <a:grpSpLocks/>
          </p:cNvGrpSpPr>
          <p:nvPr/>
        </p:nvGrpSpPr>
        <p:grpSpPr>
          <a:xfrm>
            <a:off x="1896679" y="3353710"/>
            <a:ext cx="306780" cy="627504"/>
            <a:chOff x="8607175" y="1698728"/>
            <a:chExt cx="419100" cy="857250"/>
          </a:xfrm>
          <a:solidFill>
            <a:schemeClr val="accent1"/>
          </a:solidFill>
        </p:grpSpPr>
        <p:sp>
          <p:nvSpPr>
            <p:cNvPr id="143" name="Freihandform: Form 1044">
              <a:extLst>
                <a:ext uri="{FF2B5EF4-FFF2-40B4-BE49-F238E27FC236}">
                  <a16:creationId xmlns:a16="http://schemas.microsoft.com/office/drawing/2014/main" id="{211CEE83-D402-6C02-4A71-16DA163F933F}"/>
                </a:ext>
              </a:extLst>
            </p:cNvPr>
            <p:cNvSpPr>
              <a:spLocks/>
            </p:cNvSpPr>
            <p:nvPr/>
          </p:nvSpPr>
          <p:spPr>
            <a:xfrm>
              <a:off x="8740525" y="169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ihandform: Form 1045">
              <a:extLst>
                <a:ext uri="{FF2B5EF4-FFF2-40B4-BE49-F238E27FC236}">
                  <a16:creationId xmlns:a16="http://schemas.microsoft.com/office/drawing/2014/main" id="{599EE8EB-4CC9-FD8B-8245-76A70C868CE9}"/>
                </a:ext>
              </a:extLst>
            </p:cNvPr>
            <p:cNvSpPr>
              <a:spLocks/>
            </p:cNvSpPr>
            <p:nvPr/>
          </p:nvSpPr>
          <p:spPr>
            <a:xfrm>
              <a:off x="8607175" y="1870178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5" name="Grafik 5">
            <a:extLst>
              <a:ext uri="{FF2B5EF4-FFF2-40B4-BE49-F238E27FC236}">
                <a16:creationId xmlns:a16="http://schemas.microsoft.com/office/drawing/2014/main" id="{64EC95DA-7F49-CAF7-9835-290DFCA79620}"/>
              </a:ext>
            </a:extLst>
          </p:cNvPr>
          <p:cNvGrpSpPr>
            <a:grpSpLocks/>
          </p:cNvGrpSpPr>
          <p:nvPr/>
        </p:nvGrpSpPr>
        <p:grpSpPr>
          <a:xfrm>
            <a:off x="3005893" y="3353710"/>
            <a:ext cx="307539" cy="627504"/>
            <a:chOff x="8456661" y="1548728"/>
            <a:chExt cx="420137" cy="857250"/>
          </a:xfrm>
          <a:solidFill>
            <a:schemeClr val="accent1"/>
          </a:solidFill>
        </p:grpSpPr>
        <p:sp>
          <p:nvSpPr>
            <p:cNvPr id="146" name="Freihandform: Form 1042">
              <a:extLst>
                <a:ext uri="{FF2B5EF4-FFF2-40B4-BE49-F238E27FC236}">
                  <a16:creationId xmlns:a16="http://schemas.microsoft.com/office/drawing/2014/main" id="{7F22FA9D-BBE3-DBE9-12D0-8027DA3FE78D}"/>
                </a:ext>
              </a:extLst>
            </p:cNvPr>
            <p:cNvSpPr>
              <a:spLocks/>
            </p:cNvSpPr>
            <p:nvPr/>
          </p:nvSpPr>
          <p:spPr>
            <a:xfrm>
              <a:off x="8591477" y="154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ihandform: Form 1043">
              <a:extLst>
                <a:ext uri="{FF2B5EF4-FFF2-40B4-BE49-F238E27FC236}">
                  <a16:creationId xmlns:a16="http://schemas.microsoft.com/office/drawing/2014/main" id="{FF205A1A-9DD7-D968-A66F-E8E1A1B9FEE7}"/>
                </a:ext>
              </a:extLst>
            </p:cNvPr>
            <p:cNvSpPr>
              <a:spLocks/>
            </p:cNvSpPr>
            <p:nvPr/>
          </p:nvSpPr>
          <p:spPr>
            <a:xfrm>
              <a:off x="8456661" y="1720178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8" name="Grafik 7">
            <a:extLst>
              <a:ext uri="{FF2B5EF4-FFF2-40B4-BE49-F238E27FC236}">
                <a16:creationId xmlns:a16="http://schemas.microsoft.com/office/drawing/2014/main" id="{B48BD364-232A-1298-1BA9-264DAFF3684C}"/>
              </a:ext>
            </a:extLst>
          </p:cNvPr>
          <p:cNvGrpSpPr>
            <a:grpSpLocks/>
          </p:cNvGrpSpPr>
          <p:nvPr/>
        </p:nvGrpSpPr>
        <p:grpSpPr>
          <a:xfrm>
            <a:off x="2636408" y="3353710"/>
            <a:ext cx="306780" cy="627504"/>
            <a:chOff x="8607175" y="1698728"/>
            <a:chExt cx="419100" cy="857250"/>
          </a:xfrm>
          <a:solidFill>
            <a:schemeClr val="accent1"/>
          </a:solidFill>
        </p:grpSpPr>
        <p:sp>
          <p:nvSpPr>
            <p:cNvPr id="149" name="Freihandform: Form 1040">
              <a:extLst>
                <a:ext uri="{FF2B5EF4-FFF2-40B4-BE49-F238E27FC236}">
                  <a16:creationId xmlns:a16="http://schemas.microsoft.com/office/drawing/2014/main" id="{21D6EC8F-5FD1-7C2A-295B-C68FFFC37A8A}"/>
                </a:ext>
              </a:extLst>
            </p:cNvPr>
            <p:cNvSpPr>
              <a:spLocks/>
            </p:cNvSpPr>
            <p:nvPr/>
          </p:nvSpPr>
          <p:spPr>
            <a:xfrm>
              <a:off x="8740525" y="169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ihandform: Form 1041">
              <a:extLst>
                <a:ext uri="{FF2B5EF4-FFF2-40B4-BE49-F238E27FC236}">
                  <a16:creationId xmlns:a16="http://schemas.microsoft.com/office/drawing/2014/main" id="{B9186AFC-9454-0BE0-7E0C-219A1150BE96}"/>
                </a:ext>
              </a:extLst>
            </p:cNvPr>
            <p:cNvSpPr>
              <a:spLocks/>
            </p:cNvSpPr>
            <p:nvPr/>
          </p:nvSpPr>
          <p:spPr>
            <a:xfrm>
              <a:off x="8607175" y="1870178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1" name="Grafik 5">
            <a:extLst>
              <a:ext uri="{FF2B5EF4-FFF2-40B4-BE49-F238E27FC236}">
                <a16:creationId xmlns:a16="http://schemas.microsoft.com/office/drawing/2014/main" id="{54868D2C-1CBD-F4C7-3970-88A0D8AC561B}"/>
              </a:ext>
            </a:extLst>
          </p:cNvPr>
          <p:cNvGrpSpPr>
            <a:grpSpLocks/>
          </p:cNvGrpSpPr>
          <p:nvPr/>
        </p:nvGrpSpPr>
        <p:grpSpPr>
          <a:xfrm>
            <a:off x="3745622" y="3353710"/>
            <a:ext cx="307539" cy="627504"/>
            <a:chOff x="8456661" y="1548728"/>
            <a:chExt cx="420137" cy="857250"/>
          </a:xfrm>
          <a:solidFill>
            <a:schemeClr val="accent1"/>
          </a:solidFill>
        </p:grpSpPr>
        <p:sp>
          <p:nvSpPr>
            <p:cNvPr id="152" name="Freihandform: Form 1038">
              <a:extLst>
                <a:ext uri="{FF2B5EF4-FFF2-40B4-BE49-F238E27FC236}">
                  <a16:creationId xmlns:a16="http://schemas.microsoft.com/office/drawing/2014/main" id="{A013B60A-FA86-9AAB-7AEE-3C8BF519EFC1}"/>
                </a:ext>
              </a:extLst>
            </p:cNvPr>
            <p:cNvSpPr>
              <a:spLocks/>
            </p:cNvSpPr>
            <p:nvPr/>
          </p:nvSpPr>
          <p:spPr>
            <a:xfrm>
              <a:off x="8591477" y="154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ihandform: Form 1039">
              <a:extLst>
                <a:ext uri="{FF2B5EF4-FFF2-40B4-BE49-F238E27FC236}">
                  <a16:creationId xmlns:a16="http://schemas.microsoft.com/office/drawing/2014/main" id="{95BB136F-7021-A3A8-B71A-57C92139610D}"/>
                </a:ext>
              </a:extLst>
            </p:cNvPr>
            <p:cNvSpPr>
              <a:spLocks/>
            </p:cNvSpPr>
            <p:nvPr/>
          </p:nvSpPr>
          <p:spPr>
            <a:xfrm>
              <a:off x="8456661" y="1720178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4" name="Grafik 7">
            <a:extLst>
              <a:ext uri="{FF2B5EF4-FFF2-40B4-BE49-F238E27FC236}">
                <a16:creationId xmlns:a16="http://schemas.microsoft.com/office/drawing/2014/main" id="{EF8551E5-2C48-0BC1-C264-FC2D3C2D24F3}"/>
              </a:ext>
            </a:extLst>
          </p:cNvPr>
          <p:cNvGrpSpPr>
            <a:grpSpLocks/>
          </p:cNvGrpSpPr>
          <p:nvPr/>
        </p:nvGrpSpPr>
        <p:grpSpPr>
          <a:xfrm>
            <a:off x="3376137" y="3353710"/>
            <a:ext cx="306780" cy="627504"/>
            <a:chOff x="8607175" y="1698728"/>
            <a:chExt cx="419100" cy="857250"/>
          </a:xfrm>
          <a:solidFill>
            <a:schemeClr val="accent1"/>
          </a:solidFill>
        </p:grpSpPr>
        <p:sp>
          <p:nvSpPr>
            <p:cNvPr id="155" name="Freihandform: Form 1036">
              <a:extLst>
                <a:ext uri="{FF2B5EF4-FFF2-40B4-BE49-F238E27FC236}">
                  <a16:creationId xmlns:a16="http://schemas.microsoft.com/office/drawing/2014/main" id="{36DDF0C1-8A75-2CE9-8247-E21AF1B68CE9}"/>
                </a:ext>
              </a:extLst>
            </p:cNvPr>
            <p:cNvSpPr>
              <a:spLocks/>
            </p:cNvSpPr>
            <p:nvPr/>
          </p:nvSpPr>
          <p:spPr>
            <a:xfrm>
              <a:off x="8740525" y="169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ihandform: Form 1037">
              <a:extLst>
                <a:ext uri="{FF2B5EF4-FFF2-40B4-BE49-F238E27FC236}">
                  <a16:creationId xmlns:a16="http://schemas.microsoft.com/office/drawing/2014/main" id="{D1B789DF-BCEE-B8BE-6982-3128F87F33C6}"/>
                </a:ext>
              </a:extLst>
            </p:cNvPr>
            <p:cNvSpPr>
              <a:spLocks/>
            </p:cNvSpPr>
            <p:nvPr/>
          </p:nvSpPr>
          <p:spPr>
            <a:xfrm>
              <a:off x="8607175" y="1870178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7" name="Grafik 5">
            <a:extLst>
              <a:ext uri="{FF2B5EF4-FFF2-40B4-BE49-F238E27FC236}">
                <a16:creationId xmlns:a16="http://schemas.microsoft.com/office/drawing/2014/main" id="{B5AD4496-3E17-2EDF-D775-7652A0985E78}"/>
              </a:ext>
            </a:extLst>
          </p:cNvPr>
          <p:cNvGrpSpPr>
            <a:grpSpLocks/>
          </p:cNvGrpSpPr>
          <p:nvPr/>
        </p:nvGrpSpPr>
        <p:grpSpPr>
          <a:xfrm>
            <a:off x="4485351" y="3353710"/>
            <a:ext cx="307539" cy="627504"/>
            <a:chOff x="8456661" y="1548728"/>
            <a:chExt cx="420137" cy="857250"/>
          </a:xfrm>
          <a:solidFill>
            <a:schemeClr val="accent1"/>
          </a:solidFill>
        </p:grpSpPr>
        <p:sp>
          <p:nvSpPr>
            <p:cNvPr id="158" name="Freihandform: Form 1034">
              <a:extLst>
                <a:ext uri="{FF2B5EF4-FFF2-40B4-BE49-F238E27FC236}">
                  <a16:creationId xmlns:a16="http://schemas.microsoft.com/office/drawing/2014/main" id="{D0024347-3EA8-23E2-7CDC-D23BE1C1198F}"/>
                </a:ext>
              </a:extLst>
            </p:cNvPr>
            <p:cNvSpPr>
              <a:spLocks/>
            </p:cNvSpPr>
            <p:nvPr/>
          </p:nvSpPr>
          <p:spPr>
            <a:xfrm>
              <a:off x="8591477" y="154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ihandform: Form 1035">
              <a:extLst>
                <a:ext uri="{FF2B5EF4-FFF2-40B4-BE49-F238E27FC236}">
                  <a16:creationId xmlns:a16="http://schemas.microsoft.com/office/drawing/2014/main" id="{552B2129-99F9-60C7-A84F-4AF8E335498B}"/>
                </a:ext>
              </a:extLst>
            </p:cNvPr>
            <p:cNvSpPr>
              <a:spLocks/>
            </p:cNvSpPr>
            <p:nvPr/>
          </p:nvSpPr>
          <p:spPr>
            <a:xfrm>
              <a:off x="8456661" y="1720178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0" name="Grafik 7">
            <a:extLst>
              <a:ext uri="{FF2B5EF4-FFF2-40B4-BE49-F238E27FC236}">
                <a16:creationId xmlns:a16="http://schemas.microsoft.com/office/drawing/2014/main" id="{3986A710-B30C-32D0-EB9A-4E0383FB73FB}"/>
              </a:ext>
            </a:extLst>
          </p:cNvPr>
          <p:cNvGrpSpPr>
            <a:grpSpLocks/>
          </p:cNvGrpSpPr>
          <p:nvPr/>
        </p:nvGrpSpPr>
        <p:grpSpPr>
          <a:xfrm>
            <a:off x="4115866" y="3353710"/>
            <a:ext cx="306780" cy="627504"/>
            <a:chOff x="8607175" y="1698728"/>
            <a:chExt cx="419100" cy="857250"/>
          </a:xfrm>
          <a:solidFill>
            <a:schemeClr val="accent1"/>
          </a:solidFill>
        </p:grpSpPr>
        <p:sp>
          <p:nvSpPr>
            <p:cNvPr id="161" name="Freihandform: Form 1032">
              <a:extLst>
                <a:ext uri="{FF2B5EF4-FFF2-40B4-BE49-F238E27FC236}">
                  <a16:creationId xmlns:a16="http://schemas.microsoft.com/office/drawing/2014/main" id="{F0778A16-0486-9F3F-D291-46F2D557131F}"/>
                </a:ext>
              </a:extLst>
            </p:cNvPr>
            <p:cNvSpPr>
              <a:spLocks/>
            </p:cNvSpPr>
            <p:nvPr/>
          </p:nvSpPr>
          <p:spPr>
            <a:xfrm>
              <a:off x="8740525" y="169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ihandform: Form 1033">
              <a:extLst>
                <a:ext uri="{FF2B5EF4-FFF2-40B4-BE49-F238E27FC236}">
                  <a16:creationId xmlns:a16="http://schemas.microsoft.com/office/drawing/2014/main" id="{8FF9152C-F0BF-6E1B-259E-04F79CE9CA5F}"/>
                </a:ext>
              </a:extLst>
            </p:cNvPr>
            <p:cNvSpPr>
              <a:spLocks/>
            </p:cNvSpPr>
            <p:nvPr/>
          </p:nvSpPr>
          <p:spPr>
            <a:xfrm>
              <a:off x="8607175" y="1870178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3" name="Grafik 5">
            <a:extLst>
              <a:ext uri="{FF2B5EF4-FFF2-40B4-BE49-F238E27FC236}">
                <a16:creationId xmlns:a16="http://schemas.microsoft.com/office/drawing/2014/main" id="{7BA53D38-1472-8023-8747-9A3869DA0619}"/>
              </a:ext>
            </a:extLst>
          </p:cNvPr>
          <p:cNvGrpSpPr>
            <a:grpSpLocks/>
          </p:cNvGrpSpPr>
          <p:nvPr/>
        </p:nvGrpSpPr>
        <p:grpSpPr>
          <a:xfrm>
            <a:off x="5225080" y="3353710"/>
            <a:ext cx="307539" cy="627504"/>
            <a:chOff x="8456661" y="1548728"/>
            <a:chExt cx="420137" cy="857250"/>
          </a:xfrm>
          <a:solidFill>
            <a:schemeClr val="accent1"/>
          </a:solidFill>
        </p:grpSpPr>
        <p:sp>
          <p:nvSpPr>
            <p:cNvPr id="164" name="Freihandform: Form 1030">
              <a:extLst>
                <a:ext uri="{FF2B5EF4-FFF2-40B4-BE49-F238E27FC236}">
                  <a16:creationId xmlns:a16="http://schemas.microsoft.com/office/drawing/2014/main" id="{E00110A0-51D4-22F9-3DC2-67B9E3CF8557}"/>
                </a:ext>
              </a:extLst>
            </p:cNvPr>
            <p:cNvSpPr>
              <a:spLocks/>
            </p:cNvSpPr>
            <p:nvPr/>
          </p:nvSpPr>
          <p:spPr>
            <a:xfrm>
              <a:off x="8591477" y="154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ihandform: Form 1031">
              <a:extLst>
                <a:ext uri="{FF2B5EF4-FFF2-40B4-BE49-F238E27FC236}">
                  <a16:creationId xmlns:a16="http://schemas.microsoft.com/office/drawing/2014/main" id="{F334410B-9931-2F34-46EB-45EB2974A737}"/>
                </a:ext>
              </a:extLst>
            </p:cNvPr>
            <p:cNvSpPr>
              <a:spLocks/>
            </p:cNvSpPr>
            <p:nvPr/>
          </p:nvSpPr>
          <p:spPr>
            <a:xfrm>
              <a:off x="8456661" y="1720178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6" name="Grafik 7">
            <a:extLst>
              <a:ext uri="{FF2B5EF4-FFF2-40B4-BE49-F238E27FC236}">
                <a16:creationId xmlns:a16="http://schemas.microsoft.com/office/drawing/2014/main" id="{39C47E73-0045-0225-6D31-D9E9A2EF9A23}"/>
              </a:ext>
            </a:extLst>
          </p:cNvPr>
          <p:cNvGrpSpPr>
            <a:grpSpLocks/>
          </p:cNvGrpSpPr>
          <p:nvPr/>
        </p:nvGrpSpPr>
        <p:grpSpPr>
          <a:xfrm>
            <a:off x="4855595" y="3353710"/>
            <a:ext cx="306780" cy="627504"/>
            <a:chOff x="8607175" y="1698728"/>
            <a:chExt cx="419100" cy="857250"/>
          </a:xfrm>
          <a:solidFill>
            <a:schemeClr val="accent1"/>
          </a:solidFill>
        </p:grpSpPr>
        <p:sp>
          <p:nvSpPr>
            <p:cNvPr id="167" name="Freihandform: Form 1028">
              <a:extLst>
                <a:ext uri="{FF2B5EF4-FFF2-40B4-BE49-F238E27FC236}">
                  <a16:creationId xmlns:a16="http://schemas.microsoft.com/office/drawing/2014/main" id="{E2FC044B-E926-347C-9349-B27B800E448F}"/>
                </a:ext>
              </a:extLst>
            </p:cNvPr>
            <p:cNvSpPr>
              <a:spLocks/>
            </p:cNvSpPr>
            <p:nvPr/>
          </p:nvSpPr>
          <p:spPr>
            <a:xfrm>
              <a:off x="8740525" y="169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ihandform: Form 1029">
              <a:extLst>
                <a:ext uri="{FF2B5EF4-FFF2-40B4-BE49-F238E27FC236}">
                  <a16:creationId xmlns:a16="http://schemas.microsoft.com/office/drawing/2014/main" id="{4260803F-2666-7FAA-6383-21D2E00DE566}"/>
                </a:ext>
              </a:extLst>
            </p:cNvPr>
            <p:cNvSpPr>
              <a:spLocks/>
            </p:cNvSpPr>
            <p:nvPr/>
          </p:nvSpPr>
          <p:spPr>
            <a:xfrm>
              <a:off x="8607175" y="1870178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9" name="Grafik 5">
            <a:extLst>
              <a:ext uri="{FF2B5EF4-FFF2-40B4-BE49-F238E27FC236}">
                <a16:creationId xmlns:a16="http://schemas.microsoft.com/office/drawing/2014/main" id="{61B578FC-44F6-6ADB-8379-53C2F1CDC6F4}"/>
              </a:ext>
            </a:extLst>
          </p:cNvPr>
          <p:cNvGrpSpPr>
            <a:grpSpLocks/>
          </p:cNvGrpSpPr>
          <p:nvPr/>
        </p:nvGrpSpPr>
        <p:grpSpPr>
          <a:xfrm>
            <a:off x="5964809" y="3353710"/>
            <a:ext cx="307539" cy="627504"/>
            <a:chOff x="8456661" y="1548728"/>
            <a:chExt cx="420137" cy="857250"/>
          </a:xfrm>
          <a:solidFill>
            <a:schemeClr val="bg2"/>
          </a:solidFill>
        </p:grpSpPr>
        <p:sp>
          <p:nvSpPr>
            <p:cNvPr id="170" name="Freihandform: Form 1026">
              <a:extLst>
                <a:ext uri="{FF2B5EF4-FFF2-40B4-BE49-F238E27FC236}">
                  <a16:creationId xmlns:a16="http://schemas.microsoft.com/office/drawing/2014/main" id="{9C128B92-4B9D-722C-4F68-5AD053CD0D9A}"/>
                </a:ext>
              </a:extLst>
            </p:cNvPr>
            <p:cNvSpPr>
              <a:spLocks/>
            </p:cNvSpPr>
            <p:nvPr/>
          </p:nvSpPr>
          <p:spPr>
            <a:xfrm>
              <a:off x="8591477" y="154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ihandform: Form 1027">
              <a:extLst>
                <a:ext uri="{FF2B5EF4-FFF2-40B4-BE49-F238E27FC236}">
                  <a16:creationId xmlns:a16="http://schemas.microsoft.com/office/drawing/2014/main" id="{0B498AB1-A5B7-D6EC-7585-150EBA59C11F}"/>
                </a:ext>
              </a:extLst>
            </p:cNvPr>
            <p:cNvSpPr>
              <a:spLocks/>
            </p:cNvSpPr>
            <p:nvPr/>
          </p:nvSpPr>
          <p:spPr>
            <a:xfrm>
              <a:off x="8456661" y="1720178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72" name="Grafik 7">
            <a:extLst>
              <a:ext uri="{FF2B5EF4-FFF2-40B4-BE49-F238E27FC236}">
                <a16:creationId xmlns:a16="http://schemas.microsoft.com/office/drawing/2014/main" id="{28710667-0397-CF0C-5894-EC2127EA878F}"/>
              </a:ext>
            </a:extLst>
          </p:cNvPr>
          <p:cNvGrpSpPr>
            <a:grpSpLocks/>
          </p:cNvGrpSpPr>
          <p:nvPr/>
        </p:nvGrpSpPr>
        <p:grpSpPr>
          <a:xfrm>
            <a:off x="5595324" y="3353710"/>
            <a:ext cx="306780" cy="627504"/>
            <a:chOff x="8607175" y="1698728"/>
            <a:chExt cx="419100" cy="857250"/>
          </a:xfrm>
          <a:solidFill>
            <a:schemeClr val="bg2"/>
          </a:solidFill>
        </p:grpSpPr>
        <p:sp>
          <p:nvSpPr>
            <p:cNvPr id="173" name="Freihandform: Form 1024">
              <a:extLst>
                <a:ext uri="{FF2B5EF4-FFF2-40B4-BE49-F238E27FC236}">
                  <a16:creationId xmlns:a16="http://schemas.microsoft.com/office/drawing/2014/main" id="{0DA05B48-370D-ADD2-7B24-6065F0999357}"/>
                </a:ext>
              </a:extLst>
            </p:cNvPr>
            <p:cNvSpPr>
              <a:spLocks/>
            </p:cNvSpPr>
            <p:nvPr/>
          </p:nvSpPr>
          <p:spPr>
            <a:xfrm>
              <a:off x="8740525" y="169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ihandform: Form 1025">
              <a:extLst>
                <a:ext uri="{FF2B5EF4-FFF2-40B4-BE49-F238E27FC236}">
                  <a16:creationId xmlns:a16="http://schemas.microsoft.com/office/drawing/2014/main" id="{36BDAE13-2719-1E59-A68F-69F06452BBD2}"/>
                </a:ext>
              </a:extLst>
            </p:cNvPr>
            <p:cNvSpPr>
              <a:spLocks/>
            </p:cNvSpPr>
            <p:nvPr/>
          </p:nvSpPr>
          <p:spPr>
            <a:xfrm>
              <a:off x="8607175" y="1870178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75" name="Grafik 5">
            <a:extLst>
              <a:ext uri="{FF2B5EF4-FFF2-40B4-BE49-F238E27FC236}">
                <a16:creationId xmlns:a16="http://schemas.microsoft.com/office/drawing/2014/main" id="{1B55C5F8-5C38-34A3-7921-BBDDF65DCE6C}"/>
              </a:ext>
            </a:extLst>
          </p:cNvPr>
          <p:cNvGrpSpPr>
            <a:grpSpLocks/>
          </p:cNvGrpSpPr>
          <p:nvPr/>
        </p:nvGrpSpPr>
        <p:grpSpPr>
          <a:xfrm>
            <a:off x="6704538" y="3353710"/>
            <a:ext cx="307539" cy="627504"/>
            <a:chOff x="8456661" y="1548728"/>
            <a:chExt cx="420137" cy="857250"/>
          </a:xfrm>
          <a:solidFill>
            <a:schemeClr val="bg2"/>
          </a:solidFill>
        </p:grpSpPr>
        <p:sp>
          <p:nvSpPr>
            <p:cNvPr id="176" name="Freihandform: Form 1022">
              <a:extLst>
                <a:ext uri="{FF2B5EF4-FFF2-40B4-BE49-F238E27FC236}">
                  <a16:creationId xmlns:a16="http://schemas.microsoft.com/office/drawing/2014/main" id="{F87EAC8F-6791-0926-1172-FCB8519419AA}"/>
                </a:ext>
              </a:extLst>
            </p:cNvPr>
            <p:cNvSpPr>
              <a:spLocks/>
            </p:cNvSpPr>
            <p:nvPr/>
          </p:nvSpPr>
          <p:spPr>
            <a:xfrm>
              <a:off x="8591477" y="154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ihandform: Form 1023">
              <a:extLst>
                <a:ext uri="{FF2B5EF4-FFF2-40B4-BE49-F238E27FC236}">
                  <a16:creationId xmlns:a16="http://schemas.microsoft.com/office/drawing/2014/main" id="{E2CBE7B2-18AF-808C-C032-A9C1A78AAD50}"/>
                </a:ext>
              </a:extLst>
            </p:cNvPr>
            <p:cNvSpPr>
              <a:spLocks/>
            </p:cNvSpPr>
            <p:nvPr/>
          </p:nvSpPr>
          <p:spPr>
            <a:xfrm>
              <a:off x="8456661" y="1720178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78" name="Grafik 7">
            <a:extLst>
              <a:ext uri="{FF2B5EF4-FFF2-40B4-BE49-F238E27FC236}">
                <a16:creationId xmlns:a16="http://schemas.microsoft.com/office/drawing/2014/main" id="{1D53F3F5-8861-3353-89E8-C45F1BF7A472}"/>
              </a:ext>
            </a:extLst>
          </p:cNvPr>
          <p:cNvGrpSpPr>
            <a:grpSpLocks/>
          </p:cNvGrpSpPr>
          <p:nvPr/>
        </p:nvGrpSpPr>
        <p:grpSpPr>
          <a:xfrm>
            <a:off x="6335053" y="3353710"/>
            <a:ext cx="306780" cy="627504"/>
            <a:chOff x="8607175" y="1698728"/>
            <a:chExt cx="419100" cy="857250"/>
          </a:xfrm>
          <a:solidFill>
            <a:schemeClr val="bg2"/>
          </a:solidFill>
        </p:grpSpPr>
        <p:sp>
          <p:nvSpPr>
            <p:cNvPr id="179" name="Freihandform: Form 1020">
              <a:extLst>
                <a:ext uri="{FF2B5EF4-FFF2-40B4-BE49-F238E27FC236}">
                  <a16:creationId xmlns:a16="http://schemas.microsoft.com/office/drawing/2014/main" id="{D8D90191-0A1E-E7C8-680C-ED64414F0962}"/>
                </a:ext>
              </a:extLst>
            </p:cNvPr>
            <p:cNvSpPr>
              <a:spLocks/>
            </p:cNvSpPr>
            <p:nvPr/>
          </p:nvSpPr>
          <p:spPr>
            <a:xfrm>
              <a:off x="8740525" y="169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ihandform: Form 1021">
              <a:extLst>
                <a:ext uri="{FF2B5EF4-FFF2-40B4-BE49-F238E27FC236}">
                  <a16:creationId xmlns:a16="http://schemas.microsoft.com/office/drawing/2014/main" id="{1DA0357B-64EA-D7DE-B912-10EEA9231831}"/>
                </a:ext>
              </a:extLst>
            </p:cNvPr>
            <p:cNvSpPr>
              <a:spLocks/>
            </p:cNvSpPr>
            <p:nvPr/>
          </p:nvSpPr>
          <p:spPr>
            <a:xfrm>
              <a:off x="8607175" y="1870178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81" name="Grafik 5">
            <a:extLst>
              <a:ext uri="{FF2B5EF4-FFF2-40B4-BE49-F238E27FC236}">
                <a16:creationId xmlns:a16="http://schemas.microsoft.com/office/drawing/2014/main" id="{B17BBC21-5786-139E-5525-471C1F645B4C}"/>
              </a:ext>
            </a:extLst>
          </p:cNvPr>
          <p:cNvGrpSpPr>
            <a:grpSpLocks/>
          </p:cNvGrpSpPr>
          <p:nvPr/>
        </p:nvGrpSpPr>
        <p:grpSpPr>
          <a:xfrm>
            <a:off x="7444258" y="3353710"/>
            <a:ext cx="307539" cy="627504"/>
            <a:chOff x="8456661" y="1548728"/>
            <a:chExt cx="420137" cy="857250"/>
          </a:xfrm>
          <a:solidFill>
            <a:schemeClr val="bg2"/>
          </a:solidFill>
        </p:grpSpPr>
        <p:sp>
          <p:nvSpPr>
            <p:cNvPr id="182" name="Freihandform: Form 1018">
              <a:extLst>
                <a:ext uri="{FF2B5EF4-FFF2-40B4-BE49-F238E27FC236}">
                  <a16:creationId xmlns:a16="http://schemas.microsoft.com/office/drawing/2014/main" id="{E134E6E0-1990-5253-4460-F6C26A1EAA5E}"/>
                </a:ext>
              </a:extLst>
            </p:cNvPr>
            <p:cNvSpPr>
              <a:spLocks/>
            </p:cNvSpPr>
            <p:nvPr/>
          </p:nvSpPr>
          <p:spPr>
            <a:xfrm>
              <a:off x="8591477" y="154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ihandform: Form 1019">
              <a:extLst>
                <a:ext uri="{FF2B5EF4-FFF2-40B4-BE49-F238E27FC236}">
                  <a16:creationId xmlns:a16="http://schemas.microsoft.com/office/drawing/2014/main" id="{8B650EE5-B622-FEC6-AA73-B14F0EA272BE}"/>
                </a:ext>
              </a:extLst>
            </p:cNvPr>
            <p:cNvSpPr>
              <a:spLocks/>
            </p:cNvSpPr>
            <p:nvPr/>
          </p:nvSpPr>
          <p:spPr>
            <a:xfrm>
              <a:off x="8456661" y="1720178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84" name="Grafik 7">
            <a:extLst>
              <a:ext uri="{FF2B5EF4-FFF2-40B4-BE49-F238E27FC236}">
                <a16:creationId xmlns:a16="http://schemas.microsoft.com/office/drawing/2014/main" id="{9C0F08C5-C41C-B11D-595F-8C108BDE1BAD}"/>
              </a:ext>
            </a:extLst>
          </p:cNvPr>
          <p:cNvGrpSpPr>
            <a:grpSpLocks/>
          </p:cNvGrpSpPr>
          <p:nvPr/>
        </p:nvGrpSpPr>
        <p:grpSpPr>
          <a:xfrm>
            <a:off x="7074782" y="3353710"/>
            <a:ext cx="306780" cy="627504"/>
            <a:chOff x="8607175" y="1698728"/>
            <a:chExt cx="419100" cy="857250"/>
          </a:xfrm>
          <a:solidFill>
            <a:schemeClr val="bg2"/>
          </a:solidFill>
        </p:grpSpPr>
        <p:sp>
          <p:nvSpPr>
            <p:cNvPr id="185" name="Freihandform: Form 1016">
              <a:extLst>
                <a:ext uri="{FF2B5EF4-FFF2-40B4-BE49-F238E27FC236}">
                  <a16:creationId xmlns:a16="http://schemas.microsoft.com/office/drawing/2014/main" id="{E4A07025-A3AC-5AD7-6942-722E73DD82F9}"/>
                </a:ext>
              </a:extLst>
            </p:cNvPr>
            <p:cNvSpPr>
              <a:spLocks/>
            </p:cNvSpPr>
            <p:nvPr/>
          </p:nvSpPr>
          <p:spPr>
            <a:xfrm>
              <a:off x="8740525" y="169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ihandform: Form 1017">
              <a:extLst>
                <a:ext uri="{FF2B5EF4-FFF2-40B4-BE49-F238E27FC236}">
                  <a16:creationId xmlns:a16="http://schemas.microsoft.com/office/drawing/2014/main" id="{AC0C95BC-5966-39A6-51EE-0D148B263656}"/>
                </a:ext>
              </a:extLst>
            </p:cNvPr>
            <p:cNvSpPr>
              <a:spLocks/>
            </p:cNvSpPr>
            <p:nvPr/>
          </p:nvSpPr>
          <p:spPr>
            <a:xfrm>
              <a:off x="8607175" y="1870178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87" name="Gruppieren 1057">
            <a:extLst>
              <a:ext uri="{FF2B5EF4-FFF2-40B4-BE49-F238E27FC236}">
                <a16:creationId xmlns:a16="http://schemas.microsoft.com/office/drawing/2014/main" id="{01A2BA73-32CA-A545-5B73-70FB8E7411C8}"/>
              </a:ext>
            </a:extLst>
          </p:cNvPr>
          <p:cNvGrpSpPr>
            <a:grpSpLocks/>
          </p:cNvGrpSpPr>
          <p:nvPr/>
        </p:nvGrpSpPr>
        <p:grpSpPr>
          <a:xfrm>
            <a:off x="6335042" y="4177735"/>
            <a:ext cx="307539" cy="627504"/>
            <a:chOff x="6315992" y="2833455"/>
            <a:chExt cx="307539" cy="627504"/>
          </a:xfrm>
          <a:solidFill>
            <a:schemeClr val="bg2"/>
          </a:solidFill>
        </p:grpSpPr>
        <p:sp>
          <p:nvSpPr>
            <p:cNvPr id="188" name="Freihandform: Form 1116">
              <a:extLst>
                <a:ext uri="{FF2B5EF4-FFF2-40B4-BE49-F238E27FC236}">
                  <a16:creationId xmlns:a16="http://schemas.microsoft.com/office/drawing/2014/main" id="{7E916E3B-42A0-28CD-00B5-887BAFE3B73B}"/>
                </a:ext>
              </a:extLst>
            </p:cNvPr>
            <p:cNvSpPr>
              <a:spLocks/>
            </p:cNvSpPr>
            <p:nvPr/>
          </p:nvSpPr>
          <p:spPr>
            <a:xfrm>
              <a:off x="6413984" y="2833455"/>
              <a:ext cx="111556" cy="111556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ihandform: Form 1117">
              <a:extLst>
                <a:ext uri="{FF2B5EF4-FFF2-40B4-BE49-F238E27FC236}">
                  <a16:creationId xmlns:a16="http://schemas.microsoft.com/office/drawing/2014/main" id="{1FFB122D-ED25-86D7-D77E-22739D57C45C}"/>
                </a:ext>
              </a:extLst>
            </p:cNvPr>
            <p:cNvSpPr>
              <a:spLocks/>
            </p:cNvSpPr>
            <p:nvPr/>
          </p:nvSpPr>
          <p:spPr>
            <a:xfrm>
              <a:off x="6315992" y="2958956"/>
              <a:ext cx="307539" cy="502003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0" name="Grafik 5">
            <a:extLst>
              <a:ext uri="{FF2B5EF4-FFF2-40B4-BE49-F238E27FC236}">
                <a16:creationId xmlns:a16="http://schemas.microsoft.com/office/drawing/2014/main" id="{60C7C517-C349-374E-EB5F-6AD83C309738}"/>
              </a:ext>
            </a:extLst>
          </p:cNvPr>
          <p:cNvGrpSpPr>
            <a:grpSpLocks/>
          </p:cNvGrpSpPr>
          <p:nvPr/>
        </p:nvGrpSpPr>
        <p:grpSpPr>
          <a:xfrm>
            <a:off x="417226" y="4177735"/>
            <a:ext cx="307539" cy="627504"/>
            <a:chOff x="8456661" y="1548728"/>
            <a:chExt cx="420137" cy="857250"/>
          </a:xfrm>
          <a:solidFill>
            <a:schemeClr val="accent1"/>
          </a:solidFill>
        </p:grpSpPr>
        <p:sp>
          <p:nvSpPr>
            <p:cNvPr id="191" name="Freihandform: Form 1114">
              <a:extLst>
                <a:ext uri="{FF2B5EF4-FFF2-40B4-BE49-F238E27FC236}">
                  <a16:creationId xmlns:a16="http://schemas.microsoft.com/office/drawing/2014/main" id="{2CDD51D5-A4D6-75B1-9451-7E841005609B}"/>
                </a:ext>
              </a:extLst>
            </p:cNvPr>
            <p:cNvSpPr>
              <a:spLocks/>
            </p:cNvSpPr>
            <p:nvPr/>
          </p:nvSpPr>
          <p:spPr>
            <a:xfrm>
              <a:off x="8591477" y="154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ihandform: Form 1115">
              <a:extLst>
                <a:ext uri="{FF2B5EF4-FFF2-40B4-BE49-F238E27FC236}">
                  <a16:creationId xmlns:a16="http://schemas.microsoft.com/office/drawing/2014/main" id="{73BF9C4C-87F2-6276-56E3-DD1B6D6E950F}"/>
                </a:ext>
              </a:extLst>
            </p:cNvPr>
            <p:cNvSpPr>
              <a:spLocks/>
            </p:cNvSpPr>
            <p:nvPr/>
          </p:nvSpPr>
          <p:spPr>
            <a:xfrm>
              <a:off x="8456661" y="1720178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3" name="Grafik 5">
            <a:extLst>
              <a:ext uri="{FF2B5EF4-FFF2-40B4-BE49-F238E27FC236}">
                <a16:creationId xmlns:a16="http://schemas.microsoft.com/office/drawing/2014/main" id="{F0233A70-58BA-384C-2B40-982D2BCEFEE3}"/>
              </a:ext>
            </a:extLst>
          </p:cNvPr>
          <p:cNvGrpSpPr>
            <a:grpSpLocks/>
          </p:cNvGrpSpPr>
          <p:nvPr/>
        </p:nvGrpSpPr>
        <p:grpSpPr>
          <a:xfrm>
            <a:off x="1156953" y="4177735"/>
            <a:ext cx="307539" cy="627504"/>
            <a:chOff x="8456661" y="1548728"/>
            <a:chExt cx="420137" cy="857250"/>
          </a:xfrm>
          <a:solidFill>
            <a:schemeClr val="accent1"/>
          </a:solidFill>
        </p:grpSpPr>
        <p:sp>
          <p:nvSpPr>
            <p:cNvPr id="194" name="Freihandform: Form 1112">
              <a:extLst>
                <a:ext uri="{FF2B5EF4-FFF2-40B4-BE49-F238E27FC236}">
                  <a16:creationId xmlns:a16="http://schemas.microsoft.com/office/drawing/2014/main" id="{CEA61614-0E48-D19F-3FEA-8171A4CA7A33}"/>
                </a:ext>
              </a:extLst>
            </p:cNvPr>
            <p:cNvSpPr>
              <a:spLocks/>
            </p:cNvSpPr>
            <p:nvPr/>
          </p:nvSpPr>
          <p:spPr>
            <a:xfrm>
              <a:off x="8591477" y="154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ihandform: Form 1113">
              <a:extLst>
                <a:ext uri="{FF2B5EF4-FFF2-40B4-BE49-F238E27FC236}">
                  <a16:creationId xmlns:a16="http://schemas.microsoft.com/office/drawing/2014/main" id="{7A4DAC68-DBA3-E317-02D0-BD47B1894AD3}"/>
                </a:ext>
              </a:extLst>
            </p:cNvPr>
            <p:cNvSpPr>
              <a:spLocks/>
            </p:cNvSpPr>
            <p:nvPr/>
          </p:nvSpPr>
          <p:spPr>
            <a:xfrm>
              <a:off x="8456661" y="1720178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6" name="Grafik 7">
            <a:extLst>
              <a:ext uri="{FF2B5EF4-FFF2-40B4-BE49-F238E27FC236}">
                <a16:creationId xmlns:a16="http://schemas.microsoft.com/office/drawing/2014/main" id="{050F8A1E-E6CB-9832-0582-F98CF89F8555}"/>
              </a:ext>
            </a:extLst>
          </p:cNvPr>
          <p:cNvGrpSpPr>
            <a:grpSpLocks/>
          </p:cNvGrpSpPr>
          <p:nvPr/>
        </p:nvGrpSpPr>
        <p:grpSpPr>
          <a:xfrm>
            <a:off x="787469" y="4177735"/>
            <a:ext cx="306780" cy="627504"/>
            <a:chOff x="8607175" y="1698728"/>
            <a:chExt cx="419100" cy="857250"/>
          </a:xfrm>
          <a:solidFill>
            <a:schemeClr val="accent1"/>
          </a:solidFill>
        </p:grpSpPr>
        <p:sp>
          <p:nvSpPr>
            <p:cNvPr id="197" name="Freihandform: Form 1110">
              <a:extLst>
                <a:ext uri="{FF2B5EF4-FFF2-40B4-BE49-F238E27FC236}">
                  <a16:creationId xmlns:a16="http://schemas.microsoft.com/office/drawing/2014/main" id="{9DA32A15-82A4-659A-1524-5B41CB4F22AD}"/>
                </a:ext>
              </a:extLst>
            </p:cNvPr>
            <p:cNvSpPr>
              <a:spLocks/>
            </p:cNvSpPr>
            <p:nvPr/>
          </p:nvSpPr>
          <p:spPr>
            <a:xfrm>
              <a:off x="8740525" y="169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ihandform: Form 1111">
              <a:extLst>
                <a:ext uri="{FF2B5EF4-FFF2-40B4-BE49-F238E27FC236}">
                  <a16:creationId xmlns:a16="http://schemas.microsoft.com/office/drawing/2014/main" id="{122B2552-C785-9214-9346-38C8B0394E90}"/>
                </a:ext>
              </a:extLst>
            </p:cNvPr>
            <p:cNvSpPr>
              <a:spLocks/>
            </p:cNvSpPr>
            <p:nvPr/>
          </p:nvSpPr>
          <p:spPr>
            <a:xfrm>
              <a:off x="8607175" y="1870178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9" name="Grafik 5">
            <a:extLst>
              <a:ext uri="{FF2B5EF4-FFF2-40B4-BE49-F238E27FC236}">
                <a16:creationId xmlns:a16="http://schemas.microsoft.com/office/drawing/2014/main" id="{23A2471D-8A62-755C-44F1-3CAF94656F8E}"/>
              </a:ext>
            </a:extLst>
          </p:cNvPr>
          <p:cNvGrpSpPr>
            <a:grpSpLocks/>
          </p:cNvGrpSpPr>
          <p:nvPr/>
        </p:nvGrpSpPr>
        <p:grpSpPr>
          <a:xfrm>
            <a:off x="1896680" y="4177735"/>
            <a:ext cx="307539" cy="627504"/>
            <a:chOff x="8456661" y="1548728"/>
            <a:chExt cx="420137" cy="857250"/>
          </a:xfrm>
          <a:solidFill>
            <a:schemeClr val="accent1"/>
          </a:solidFill>
        </p:grpSpPr>
        <p:sp>
          <p:nvSpPr>
            <p:cNvPr id="200" name="Freihandform: Form 1108">
              <a:extLst>
                <a:ext uri="{FF2B5EF4-FFF2-40B4-BE49-F238E27FC236}">
                  <a16:creationId xmlns:a16="http://schemas.microsoft.com/office/drawing/2014/main" id="{080786A5-D128-CFD0-F0FE-C3F151257DEE}"/>
                </a:ext>
              </a:extLst>
            </p:cNvPr>
            <p:cNvSpPr>
              <a:spLocks/>
            </p:cNvSpPr>
            <p:nvPr/>
          </p:nvSpPr>
          <p:spPr>
            <a:xfrm>
              <a:off x="8591477" y="154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ihandform: Form 1109">
              <a:extLst>
                <a:ext uri="{FF2B5EF4-FFF2-40B4-BE49-F238E27FC236}">
                  <a16:creationId xmlns:a16="http://schemas.microsoft.com/office/drawing/2014/main" id="{A4D83AE4-5C3E-82CD-6A54-4F0867443C9C}"/>
                </a:ext>
              </a:extLst>
            </p:cNvPr>
            <p:cNvSpPr>
              <a:spLocks/>
            </p:cNvSpPr>
            <p:nvPr/>
          </p:nvSpPr>
          <p:spPr>
            <a:xfrm>
              <a:off x="8456661" y="1720178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2" name="Grafik 7">
            <a:extLst>
              <a:ext uri="{FF2B5EF4-FFF2-40B4-BE49-F238E27FC236}">
                <a16:creationId xmlns:a16="http://schemas.microsoft.com/office/drawing/2014/main" id="{7E016D9D-A560-95C3-11B2-30613DF3A576}"/>
              </a:ext>
            </a:extLst>
          </p:cNvPr>
          <p:cNvGrpSpPr>
            <a:grpSpLocks/>
          </p:cNvGrpSpPr>
          <p:nvPr/>
        </p:nvGrpSpPr>
        <p:grpSpPr>
          <a:xfrm>
            <a:off x="1527196" y="4177735"/>
            <a:ext cx="306780" cy="627504"/>
            <a:chOff x="8607175" y="1698728"/>
            <a:chExt cx="419100" cy="857250"/>
          </a:xfrm>
          <a:solidFill>
            <a:schemeClr val="accent1"/>
          </a:solidFill>
        </p:grpSpPr>
        <p:sp>
          <p:nvSpPr>
            <p:cNvPr id="203" name="Freihandform: Form 1106">
              <a:extLst>
                <a:ext uri="{FF2B5EF4-FFF2-40B4-BE49-F238E27FC236}">
                  <a16:creationId xmlns:a16="http://schemas.microsoft.com/office/drawing/2014/main" id="{48E72670-6A4C-17E5-244D-CB9F8E183DEE}"/>
                </a:ext>
              </a:extLst>
            </p:cNvPr>
            <p:cNvSpPr>
              <a:spLocks/>
            </p:cNvSpPr>
            <p:nvPr/>
          </p:nvSpPr>
          <p:spPr>
            <a:xfrm>
              <a:off x="8740525" y="169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ihandform: Form 1107">
              <a:extLst>
                <a:ext uri="{FF2B5EF4-FFF2-40B4-BE49-F238E27FC236}">
                  <a16:creationId xmlns:a16="http://schemas.microsoft.com/office/drawing/2014/main" id="{102C3A09-ADC4-10DB-6050-AFE6ACE24192}"/>
                </a:ext>
              </a:extLst>
            </p:cNvPr>
            <p:cNvSpPr>
              <a:spLocks/>
            </p:cNvSpPr>
            <p:nvPr/>
          </p:nvSpPr>
          <p:spPr>
            <a:xfrm>
              <a:off x="8607175" y="1870178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5" name="Grafik 5">
            <a:extLst>
              <a:ext uri="{FF2B5EF4-FFF2-40B4-BE49-F238E27FC236}">
                <a16:creationId xmlns:a16="http://schemas.microsoft.com/office/drawing/2014/main" id="{849570D8-247B-BAC0-EF7D-DCDBF32DE143}"/>
              </a:ext>
            </a:extLst>
          </p:cNvPr>
          <p:cNvGrpSpPr>
            <a:grpSpLocks/>
          </p:cNvGrpSpPr>
          <p:nvPr/>
        </p:nvGrpSpPr>
        <p:grpSpPr>
          <a:xfrm>
            <a:off x="2636407" y="4177735"/>
            <a:ext cx="307539" cy="627504"/>
            <a:chOff x="8456661" y="1548728"/>
            <a:chExt cx="420137" cy="857250"/>
          </a:xfrm>
          <a:solidFill>
            <a:schemeClr val="accent1"/>
          </a:solidFill>
        </p:grpSpPr>
        <p:sp>
          <p:nvSpPr>
            <p:cNvPr id="206" name="Freihandform: Form 1104">
              <a:extLst>
                <a:ext uri="{FF2B5EF4-FFF2-40B4-BE49-F238E27FC236}">
                  <a16:creationId xmlns:a16="http://schemas.microsoft.com/office/drawing/2014/main" id="{58CBAAD2-1052-3C9B-CCB7-EC295A749760}"/>
                </a:ext>
              </a:extLst>
            </p:cNvPr>
            <p:cNvSpPr>
              <a:spLocks/>
            </p:cNvSpPr>
            <p:nvPr/>
          </p:nvSpPr>
          <p:spPr>
            <a:xfrm>
              <a:off x="8591477" y="154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ihandform: Form 1105">
              <a:extLst>
                <a:ext uri="{FF2B5EF4-FFF2-40B4-BE49-F238E27FC236}">
                  <a16:creationId xmlns:a16="http://schemas.microsoft.com/office/drawing/2014/main" id="{4E828F22-453E-33EA-03AA-6C7C41568B2C}"/>
                </a:ext>
              </a:extLst>
            </p:cNvPr>
            <p:cNvSpPr>
              <a:spLocks/>
            </p:cNvSpPr>
            <p:nvPr/>
          </p:nvSpPr>
          <p:spPr>
            <a:xfrm>
              <a:off x="8456661" y="1720178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8" name="Grafik 7">
            <a:extLst>
              <a:ext uri="{FF2B5EF4-FFF2-40B4-BE49-F238E27FC236}">
                <a16:creationId xmlns:a16="http://schemas.microsoft.com/office/drawing/2014/main" id="{C7792882-1B12-FE81-0552-0459C5FBF788}"/>
              </a:ext>
            </a:extLst>
          </p:cNvPr>
          <p:cNvGrpSpPr>
            <a:grpSpLocks/>
          </p:cNvGrpSpPr>
          <p:nvPr/>
        </p:nvGrpSpPr>
        <p:grpSpPr>
          <a:xfrm>
            <a:off x="2266923" y="4177735"/>
            <a:ext cx="306780" cy="627504"/>
            <a:chOff x="8607175" y="1698728"/>
            <a:chExt cx="419100" cy="857250"/>
          </a:xfrm>
          <a:solidFill>
            <a:schemeClr val="accent1"/>
          </a:solidFill>
        </p:grpSpPr>
        <p:sp>
          <p:nvSpPr>
            <p:cNvPr id="209" name="Freihandform: Form 1102">
              <a:extLst>
                <a:ext uri="{FF2B5EF4-FFF2-40B4-BE49-F238E27FC236}">
                  <a16:creationId xmlns:a16="http://schemas.microsoft.com/office/drawing/2014/main" id="{330B6E11-C1CB-CB26-8736-5D4D39AE44FB}"/>
                </a:ext>
              </a:extLst>
            </p:cNvPr>
            <p:cNvSpPr>
              <a:spLocks/>
            </p:cNvSpPr>
            <p:nvPr/>
          </p:nvSpPr>
          <p:spPr>
            <a:xfrm>
              <a:off x="8740525" y="169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ihandform: Form 1103">
              <a:extLst>
                <a:ext uri="{FF2B5EF4-FFF2-40B4-BE49-F238E27FC236}">
                  <a16:creationId xmlns:a16="http://schemas.microsoft.com/office/drawing/2014/main" id="{2BCDDEEB-FA4E-81DD-697C-0BCC92B34889}"/>
                </a:ext>
              </a:extLst>
            </p:cNvPr>
            <p:cNvSpPr>
              <a:spLocks/>
            </p:cNvSpPr>
            <p:nvPr/>
          </p:nvSpPr>
          <p:spPr>
            <a:xfrm>
              <a:off x="8607175" y="1870178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1" name="Grafik 5">
            <a:extLst>
              <a:ext uri="{FF2B5EF4-FFF2-40B4-BE49-F238E27FC236}">
                <a16:creationId xmlns:a16="http://schemas.microsoft.com/office/drawing/2014/main" id="{81C8724F-EDD0-C65C-6B49-5E632921CCD2}"/>
              </a:ext>
            </a:extLst>
          </p:cNvPr>
          <p:cNvGrpSpPr>
            <a:grpSpLocks/>
          </p:cNvGrpSpPr>
          <p:nvPr/>
        </p:nvGrpSpPr>
        <p:grpSpPr>
          <a:xfrm>
            <a:off x="3376134" y="4177735"/>
            <a:ext cx="307539" cy="627504"/>
            <a:chOff x="8456661" y="1548728"/>
            <a:chExt cx="420137" cy="857250"/>
          </a:xfrm>
          <a:solidFill>
            <a:schemeClr val="accent1"/>
          </a:solidFill>
        </p:grpSpPr>
        <p:sp>
          <p:nvSpPr>
            <p:cNvPr id="212" name="Freihandform: Form 1100">
              <a:extLst>
                <a:ext uri="{FF2B5EF4-FFF2-40B4-BE49-F238E27FC236}">
                  <a16:creationId xmlns:a16="http://schemas.microsoft.com/office/drawing/2014/main" id="{2699CEDB-B502-6BF6-9B50-0FD6D4198543}"/>
                </a:ext>
              </a:extLst>
            </p:cNvPr>
            <p:cNvSpPr>
              <a:spLocks/>
            </p:cNvSpPr>
            <p:nvPr/>
          </p:nvSpPr>
          <p:spPr>
            <a:xfrm>
              <a:off x="8591477" y="154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ihandform: Form 1101">
              <a:extLst>
                <a:ext uri="{FF2B5EF4-FFF2-40B4-BE49-F238E27FC236}">
                  <a16:creationId xmlns:a16="http://schemas.microsoft.com/office/drawing/2014/main" id="{954ECCE2-1B6E-34CD-8D35-621D7D16A0CA}"/>
                </a:ext>
              </a:extLst>
            </p:cNvPr>
            <p:cNvSpPr>
              <a:spLocks/>
            </p:cNvSpPr>
            <p:nvPr/>
          </p:nvSpPr>
          <p:spPr>
            <a:xfrm>
              <a:off x="8456661" y="1720178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4" name="Grafik 7">
            <a:extLst>
              <a:ext uri="{FF2B5EF4-FFF2-40B4-BE49-F238E27FC236}">
                <a16:creationId xmlns:a16="http://schemas.microsoft.com/office/drawing/2014/main" id="{81138B03-82C0-C522-32EB-EDBD30D975EC}"/>
              </a:ext>
            </a:extLst>
          </p:cNvPr>
          <p:cNvGrpSpPr>
            <a:grpSpLocks/>
          </p:cNvGrpSpPr>
          <p:nvPr/>
        </p:nvGrpSpPr>
        <p:grpSpPr>
          <a:xfrm>
            <a:off x="3006650" y="4177735"/>
            <a:ext cx="306780" cy="627504"/>
            <a:chOff x="8607175" y="1698728"/>
            <a:chExt cx="419100" cy="857250"/>
          </a:xfrm>
          <a:solidFill>
            <a:schemeClr val="accent1"/>
          </a:solidFill>
        </p:grpSpPr>
        <p:sp>
          <p:nvSpPr>
            <p:cNvPr id="215" name="Freihandform: Form 1098">
              <a:extLst>
                <a:ext uri="{FF2B5EF4-FFF2-40B4-BE49-F238E27FC236}">
                  <a16:creationId xmlns:a16="http://schemas.microsoft.com/office/drawing/2014/main" id="{4F210BDA-B113-27DE-3A6C-7C8AC2A93B48}"/>
                </a:ext>
              </a:extLst>
            </p:cNvPr>
            <p:cNvSpPr>
              <a:spLocks/>
            </p:cNvSpPr>
            <p:nvPr/>
          </p:nvSpPr>
          <p:spPr>
            <a:xfrm>
              <a:off x="8740525" y="169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ihandform: Form 1099">
              <a:extLst>
                <a:ext uri="{FF2B5EF4-FFF2-40B4-BE49-F238E27FC236}">
                  <a16:creationId xmlns:a16="http://schemas.microsoft.com/office/drawing/2014/main" id="{6279F3DF-1C03-5942-C85B-CF8EFA53894E}"/>
                </a:ext>
              </a:extLst>
            </p:cNvPr>
            <p:cNvSpPr>
              <a:spLocks/>
            </p:cNvSpPr>
            <p:nvPr/>
          </p:nvSpPr>
          <p:spPr>
            <a:xfrm>
              <a:off x="8607175" y="1870178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7" name="Grafik 5">
            <a:extLst>
              <a:ext uri="{FF2B5EF4-FFF2-40B4-BE49-F238E27FC236}">
                <a16:creationId xmlns:a16="http://schemas.microsoft.com/office/drawing/2014/main" id="{80662B34-C83B-0960-CE47-34FAD54FF378}"/>
              </a:ext>
            </a:extLst>
          </p:cNvPr>
          <p:cNvGrpSpPr>
            <a:grpSpLocks/>
          </p:cNvGrpSpPr>
          <p:nvPr/>
        </p:nvGrpSpPr>
        <p:grpSpPr>
          <a:xfrm>
            <a:off x="4115861" y="4177735"/>
            <a:ext cx="307539" cy="627504"/>
            <a:chOff x="8456661" y="1548728"/>
            <a:chExt cx="420137" cy="857250"/>
          </a:xfrm>
          <a:solidFill>
            <a:schemeClr val="accent1"/>
          </a:solidFill>
        </p:grpSpPr>
        <p:sp>
          <p:nvSpPr>
            <p:cNvPr id="218" name="Freihandform: Form 1096">
              <a:extLst>
                <a:ext uri="{FF2B5EF4-FFF2-40B4-BE49-F238E27FC236}">
                  <a16:creationId xmlns:a16="http://schemas.microsoft.com/office/drawing/2014/main" id="{E6474DD7-B34C-3BFA-1969-8D6D4AB979D4}"/>
                </a:ext>
              </a:extLst>
            </p:cNvPr>
            <p:cNvSpPr>
              <a:spLocks/>
            </p:cNvSpPr>
            <p:nvPr/>
          </p:nvSpPr>
          <p:spPr>
            <a:xfrm>
              <a:off x="8591477" y="154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ihandform: Form 1097">
              <a:extLst>
                <a:ext uri="{FF2B5EF4-FFF2-40B4-BE49-F238E27FC236}">
                  <a16:creationId xmlns:a16="http://schemas.microsoft.com/office/drawing/2014/main" id="{7B49F69E-D451-7DDD-6CDB-01736DC035B2}"/>
                </a:ext>
              </a:extLst>
            </p:cNvPr>
            <p:cNvSpPr>
              <a:spLocks/>
            </p:cNvSpPr>
            <p:nvPr/>
          </p:nvSpPr>
          <p:spPr>
            <a:xfrm>
              <a:off x="8456661" y="1720178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20" name="Grafik 7">
            <a:extLst>
              <a:ext uri="{FF2B5EF4-FFF2-40B4-BE49-F238E27FC236}">
                <a16:creationId xmlns:a16="http://schemas.microsoft.com/office/drawing/2014/main" id="{B093AF80-2575-3C9F-1C68-0EC63C337057}"/>
              </a:ext>
            </a:extLst>
          </p:cNvPr>
          <p:cNvGrpSpPr>
            <a:grpSpLocks/>
          </p:cNvGrpSpPr>
          <p:nvPr/>
        </p:nvGrpSpPr>
        <p:grpSpPr>
          <a:xfrm>
            <a:off x="3746377" y="4177735"/>
            <a:ext cx="306780" cy="627504"/>
            <a:chOff x="8607175" y="1698728"/>
            <a:chExt cx="419100" cy="857250"/>
          </a:xfrm>
          <a:solidFill>
            <a:schemeClr val="accent1"/>
          </a:solidFill>
        </p:grpSpPr>
        <p:sp>
          <p:nvSpPr>
            <p:cNvPr id="221" name="Freihandform: Form 1094">
              <a:extLst>
                <a:ext uri="{FF2B5EF4-FFF2-40B4-BE49-F238E27FC236}">
                  <a16:creationId xmlns:a16="http://schemas.microsoft.com/office/drawing/2014/main" id="{92F623A8-C3E3-AD59-8A23-E698FAD0CB74}"/>
                </a:ext>
              </a:extLst>
            </p:cNvPr>
            <p:cNvSpPr>
              <a:spLocks/>
            </p:cNvSpPr>
            <p:nvPr/>
          </p:nvSpPr>
          <p:spPr>
            <a:xfrm>
              <a:off x="8740525" y="169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ihandform: Form 1095">
              <a:extLst>
                <a:ext uri="{FF2B5EF4-FFF2-40B4-BE49-F238E27FC236}">
                  <a16:creationId xmlns:a16="http://schemas.microsoft.com/office/drawing/2014/main" id="{88E9D21D-6BB7-B8C6-711C-7F314DCDCB77}"/>
                </a:ext>
              </a:extLst>
            </p:cNvPr>
            <p:cNvSpPr>
              <a:spLocks/>
            </p:cNvSpPr>
            <p:nvPr/>
          </p:nvSpPr>
          <p:spPr>
            <a:xfrm>
              <a:off x="8607175" y="1870178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23" name="Grafik 5">
            <a:extLst>
              <a:ext uri="{FF2B5EF4-FFF2-40B4-BE49-F238E27FC236}">
                <a16:creationId xmlns:a16="http://schemas.microsoft.com/office/drawing/2014/main" id="{380F0419-CA7D-F844-C330-350F579012D9}"/>
              </a:ext>
            </a:extLst>
          </p:cNvPr>
          <p:cNvGrpSpPr>
            <a:grpSpLocks/>
          </p:cNvGrpSpPr>
          <p:nvPr/>
        </p:nvGrpSpPr>
        <p:grpSpPr>
          <a:xfrm>
            <a:off x="4855588" y="4177735"/>
            <a:ext cx="307539" cy="627504"/>
            <a:chOff x="8456661" y="1548728"/>
            <a:chExt cx="420137" cy="857250"/>
          </a:xfrm>
          <a:solidFill>
            <a:schemeClr val="accent1"/>
          </a:solidFill>
        </p:grpSpPr>
        <p:sp>
          <p:nvSpPr>
            <p:cNvPr id="224" name="Freihandform: Form 1092">
              <a:extLst>
                <a:ext uri="{FF2B5EF4-FFF2-40B4-BE49-F238E27FC236}">
                  <a16:creationId xmlns:a16="http://schemas.microsoft.com/office/drawing/2014/main" id="{6480100A-A6AA-7DC6-0B30-97683D18A03C}"/>
                </a:ext>
              </a:extLst>
            </p:cNvPr>
            <p:cNvSpPr>
              <a:spLocks/>
            </p:cNvSpPr>
            <p:nvPr/>
          </p:nvSpPr>
          <p:spPr>
            <a:xfrm>
              <a:off x="8591477" y="154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ihandform: Form 1093">
              <a:extLst>
                <a:ext uri="{FF2B5EF4-FFF2-40B4-BE49-F238E27FC236}">
                  <a16:creationId xmlns:a16="http://schemas.microsoft.com/office/drawing/2014/main" id="{AAD651C7-8120-F655-68B6-9F774D7BB9CF}"/>
                </a:ext>
              </a:extLst>
            </p:cNvPr>
            <p:cNvSpPr>
              <a:spLocks/>
            </p:cNvSpPr>
            <p:nvPr/>
          </p:nvSpPr>
          <p:spPr>
            <a:xfrm>
              <a:off x="8456661" y="1720178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26" name="Grafik 7">
            <a:extLst>
              <a:ext uri="{FF2B5EF4-FFF2-40B4-BE49-F238E27FC236}">
                <a16:creationId xmlns:a16="http://schemas.microsoft.com/office/drawing/2014/main" id="{E56CF33D-76AA-39F4-5181-98A25D8C651C}"/>
              </a:ext>
            </a:extLst>
          </p:cNvPr>
          <p:cNvGrpSpPr>
            <a:grpSpLocks/>
          </p:cNvGrpSpPr>
          <p:nvPr/>
        </p:nvGrpSpPr>
        <p:grpSpPr>
          <a:xfrm>
            <a:off x="4486104" y="4177735"/>
            <a:ext cx="306780" cy="627504"/>
            <a:chOff x="8607175" y="1698728"/>
            <a:chExt cx="419100" cy="857250"/>
          </a:xfrm>
          <a:solidFill>
            <a:schemeClr val="accent1"/>
          </a:solidFill>
        </p:grpSpPr>
        <p:sp>
          <p:nvSpPr>
            <p:cNvPr id="227" name="Freihandform: Form 1090">
              <a:extLst>
                <a:ext uri="{FF2B5EF4-FFF2-40B4-BE49-F238E27FC236}">
                  <a16:creationId xmlns:a16="http://schemas.microsoft.com/office/drawing/2014/main" id="{1B2F1665-E2E2-770F-1C61-966239AF9BE4}"/>
                </a:ext>
              </a:extLst>
            </p:cNvPr>
            <p:cNvSpPr>
              <a:spLocks/>
            </p:cNvSpPr>
            <p:nvPr/>
          </p:nvSpPr>
          <p:spPr>
            <a:xfrm>
              <a:off x="8740525" y="169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ihandform: Form 1091">
              <a:extLst>
                <a:ext uri="{FF2B5EF4-FFF2-40B4-BE49-F238E27FC236}">
                  <a16:creationId xmlns:a16="http://schemas.microsoft.com/office/drawing/2014/main" id="{FE470F46-F916-6261-54C6-43B78727425C}"/>
                </a:ext>
              </a:extLst>
            </p:cNvPr>
            <p:cNvSpPr>
              <a:spLocks/>
            </p:cNvSpPr>
            <p:nvPr/>
          </p:nvSpPr>
          <p:spPr>
            <a:xfrm>
              <a:off x="8607175" y="1870178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29" name="Grafik 5">
            <a:extLst>
              <a:ext uri="{FF2B5EF4-FFF2-40B4-BE49-F238E27FC236}">
                <a16:creationId xmlns:a16="http://schemas.microsoft.com/office/drawing/2014/main" id="{044D606F-F2CA-8CE2-9AC8-DD046DB2E9D9}"/>
              </a:ext>
            </a:extLst>
          </p:cNvPr>
          <p:cNvGrpSpPr>
            <a:grpSpLocks/>
          </p:cNvGrpSpPr>
          <p:nvPr/>
        </p:nvGrpSpPr>
        <p:grpSpPr>
          <a:xfrm>
            <a:off x="5595315" y="4177735"/>
            <a:ext cx="307539" cy="627504"/>
            <a:chOff x="8456661" y="1548728"/>
            <a:chExt cx="420137" cy="857250"/>
          </a:xfrm>
          <a:solidFill>
            <a:schemeClr val="bg2"/>
          </a:solidFill>
        </p:grpSpPr>
        <p:sp>
          <p:nvSpPr>
            <p:cNvPr id="230" name="Freihandform: Form 1088">
              <a:extLst>
                <a:ext uri="{FF2B5EF4-FFF2-40B4-BE49-F238E27FC236}">
                  <a16:creationId xmlns:a16="http://schemas.microsoft.com/office/drawing/2014/main" id="{47DBBD02-D2A5-C89F-97B5-49019C4A58B7}"/>
                </a:ext>
              </a:extLst>
            </p:cNvPr>
            <p:cNvSpPr>
              <a:spLocks/>
            </p:cNvSpPr>
            <p:nvPr/>
          </p:nvSpPr>
          <p:spPr>
            <a:xfrm>
              <a:off x="8591477" y="154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ihandform: Form 1089">
              <a:extLst>
                <a:ext uri="{FF2B5EF4-FFF2-40B4-BE49-F238E27FC236}">
                  <a16:creationId xmlns:a16="http://schemas.microsoft.com/office/drawing/2014/main" id="{06A78639-F54A-BB3E-2E9E-ED9B3D457BE9}"/>
                </a:ext>
              </a:extLst>
            </p:cNvPr>
            <p:cNvSpPr>
              <a:spLocks/>
            </p:cNvSpPr>
            <p:nvPr/>
          </p:nvSpPr>
          <p:spPr>
            <a:xfrm>
              <a:off x="8456661" y="1720178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32" name="Grafik 7">
            <a:extLst>
              <a:ext uri="{FF2B5EF4-FFF2-40B4-BE49-F238E27FC236}">
                <a16:creationId xmlns:a16="http://schemas.microsoft.com/office/drawing/2014/main" id="{A9315613-210C-C21D-485E-1428DB8C1907}"/>
              </a:ext>
            </a:extLst>
          </p:cNvPr>
          <p:cNvGrpSpPr>
            <a:grpSpLocks/>
          </p:cNvGrpSpPr>
          <p:nvPr/>
        </p:nvGrpSpPr>
        <p:grpSpPr>
          <a:xfrm>
            <a:off x="5225831" y="4177735"/>
            <a:ext cx="306780" cy="627504"/>
            <a:chOff x="8607175" y="1698728"/>
            <a:chExt cx="419100" cy="857250"/>
          </a:xfrm>
          <a:solidFill>
            <a:schemeClr val="bg2"/>
          </a:solidFill>
        </p:grpSpPr>
        <p:sp>
          <p:nvSpPr>
            <p:cNvPr id="233" name="Freihandform: Form 1086">
              <a:extLst>
                <a:ext uri="{FF2B5EF4-FFF2-40B4-BE49-F238E27FC236}">
                  <a16:creationId xmlns:a16="http://schemas.microsoft.com/office/drawing/2014/main" id="{7CFCF2B4-C836-E5B6-57B2-7969DCEA678B}"/>
                </a:ext>
              </a:extLst>
            </p:cNvPr>
            <p:cNvSpPr>
              <a:spLocks/>
            </p:cNvSpPr>
            <p:nvPr/>
          </p:nvSpPr>
          <p:spPr>
            <a:xfrm>
              <a:off x="8740525" y="169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ihandform: Form 1087">
              <a:extLst>
                <a:ext uri="{FF2B5EF4-FFF2-40B4-BE49-F238E27FC236}">
                  <a16:creationId xmlns:a16="http://schemas.microsoft.com/office/drawing/2014/main" id="{02855A17-0400-EA6B-75A9-F7C946F43A4A}"/>
                </a:ext>
              </a:extLst>
            </p:cNvPr>
            <p:cNvSpPr>
              <a:spLocks/>
            </p:cNvSpPr>
            <p:nvPr/>
          </p:nvSpPr>
          <p:spPr>
            <a:xfrm>
              <a:off x="8607175" y="1870178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35" name="Grafik 7">
            <a:extLst>
              <a:ext uri="{FF2B5EF4-FFF2-40B4-BE49-F238E27FC236}">
                <a16:creationId xmlns:a16="http://schemas.microsoft.com/office/drawing/2014/main" id="{C4012913-FC66-3851-20BC-36C7E103E7A7}"/>
              </a:ext>
            </a:extLst>
          </p:cNvPr>
          <p:cNvGrpSpPr>
            <a:grpSpLocks/>
          </p:cNvGrpSpPr>
          <p:nvPr/>
        </p:nvGrpSpPr>
        <p:grpSpPr>
          <a:xfrm>
            <a:off x="5965558" y="4177735"/>
            <a:ext cx="306780" cy="627504"/>
            <a:chOff x="8607175" y="1698728"/>
            <a:chExt cx="419100" cy="857250"/>
          </a:xfrm>
          <a:solidFill>
            <a:schemeClr val="bg2"/>
          </a:solidFill>
        </p:grpSpPr>
        <p:sp>
          <p:nvSpPr>
            <p:cNvPr id="236" name="Freihandform: Form 1084">
              <a:extLst>
                <a:ext uri="{FF2B5EF4-FFF2-40B4-BE49-F238E27FC236}">
                  <a16:creationId xmlns:a16="http://schemas.microsoft.com/office/drawing/2014/main" id="{11F6FE66-7224-3738-4310-F7DD3CDBA02D}"/>
                </a:ext>
              </a:extLst>
            </p:cNvPr>
            <p:cNvSpPr>
              <a:spLocks/>
            </p:cNvSpPr>
            <p:nvPr/>
          </p:nvSpPr>
          <p:spPr>
            <a:xfrm>
              <a:off x="8740525" y="169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ihandform: Form 1085">
              <a:extLst>
                <a:ext uri="{FF2B5EF4-FFF2-40B4-BE49-F238E27FC236}">
                  <a16:creationId xmlns:a16="http://schemas.microsoft.com/office/drawing/2014/main" id="{CB11AC52-DB30-DEBB-EF79-39553E1EC62F}"/>
                </a:ext>
              </a:extLst>
            </p:cNvPr>
            <p:cNvSpPr>
              <a:spLocks/>
            </p:cNvSpPr>
            <p:nvPr/>
          </p:nvSpPr>
          <p:spPr>
            <a:xfrm>
              <a:off x="8607175" y="1870178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38" name="Grafik 5">
            <a:extLst>
              <a:ext uri="{FF2B5EF4-FFF2-40B4-BE49-F238E27FC236}">
                <a16:creationId xmlns:a16="http://schemas.microsoft.com/office/drawing/2014/main" id="{566FB4D0-4B26-BF2E-A352-86BB0AC9ACC3}"/>
              </a:ext>
            </a:extLst>
          </p:cNvPr>
          <p:cNvGrpSpPr>
            <a:grpSpLocks/>
          </p:cNvGrpSpPr>
          <p:nvPr/>
        </p:nvGrpSpPr>
        <p:grpSpPr>
          <a:xfrm>
            <a:off x="7074769" y="4177735"/>
            <a:ext cx="307539" cy="627504"/>
            <a:chOff x="8456661" y="1548728"/>
            <a:chExt cx="420137" cy="857250"/>
          </a:xfrm>
          <a:solidFill>
            <a:schemeClr val="bg2"/>
          </a:solidFill>
        </p:grpSpPr>
        <p:sp>
          <p:nvSpPr>
            <p:cNvPr id="239" name="Freihandform: Form 1082">
              <a:extLst>
                <a:ext uri="{FF2B5EF4-FFF2-40B4-BE49-F238E27FC236}">
                  <a16:creationId xmlns:a16="http://schemas.microsoft.com/office/drawing/2014/main" id="{F0B7F61A-F9AE-2A74-82B4-8681F3537770}"/>
                </a:ext>
              </a:extLst>
            </p:cNvPr>
            <p:cNvSpPr>
              <a:spLocks/>
            </p:cNvSpPr>
            <p:nvPr/>
          </p:nvSpPr>
          <p:spPr>
            <a:xfrm>
              <a:off x="8591477" y="154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ihandform: Form 1083">
              <a:extLst>
                <a:ext uri="{FF2B5EF4-FFF2-40B4-BE49-F238E27FC236}">
                  <a16:creationId xmlns:a16="http://schemas.microsoft.com/office/drawing/2014/main" id="{24883DA3-AB28-5553-FDBE-EFC80445B2FF}"/>
                </a:ext>
              </a:extLst>
            </p:cNvPr>
            <p:cNvSpPr>
              <a:spLocks/>
            </p:cNvSpPr>
            <p:nvPr/>
          </p:nvSpPr>
          <p:spPr>
            <a:xfrm>
              <a:off x="8456661" y="1720178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41" name="Grafik 7">
            <a:extLst>
              <a:ext uri="{FF2B5EF4-FFF2-40B4-BE49-F238E27FC236}">
                <a16:creationId xmlns:a16="http://schemas.microsoft.com/office/drawing/2014/main" id="{26E319F9-87D9-DFBE-68C7-CC9FA4602914}"/>
              </a:ext>
            </a:extLst>
          </p:cNvPr>
          <p:cNvGrpSpPr>
            <a:grpSpLocks/>
          </p:cNvGrpSpPr>
          <p:nvPr/>
        </p:nvGrpSpPr>
        <p:grpSpPr>
          <a:xfrm>
            <a:off x="6705285" y="4177735"/>
            <a:ext cx="306780" cy="627504"/>
            <a:chOff x="8607175" y="1698728"/>
            <a:chExt cx="419100" cy="857250"/>
          </a:xfrm>
          <a:solidFill>
            <a:schemeClr val="bg2"/>
          </a:solidFill>
        </p:grpSpPr>
        <p:sp>
          <p:nvSpPr>
            <p:cNvPr id="242" name="Freihandform: Form 1080">
              <a:extLst>
                <a:ext uri="{FF2B5EF4-FFF2-40B4-BE49-F238E27FC236}">
                  <a16:creationId xmlns:a16="http://schemas.microsoft.com/office/drawing/2014/main" id="{DF2D6BE2-9A4E-D948-683C-96E25E1B45B2}"/>
                </a:ext>
              </a:extLst>
            </p:cNvPr>
            <p:cNvSpPr>
              <a:spLocks/>
            </p:cNvSpPr>
            <p:nvPr/>
          </p:nvSpPr>
          <p:spPr>
            <a:xfrm>
              <a:off x="8740525" y="169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ihandform: Form 1081">
              <a:extLst>
                <a:ext uri="{FF2B5EF4-FFF2-40B4-BE49-F238E27FC236}">
                  <a16:creationId xmlns:a16="http://schemas.microsoft.com/office/drawing/2014/main" id="{430F7D1D-4C5C-24CA-AB96-72999D0A1164}"/>
                </a:ext>
              </a:extLst>
            </p:cNvPr>
            <p:cNvSpPr>
              <a:spLocks/>
            </p:cNvSpPr>
            <p:nvPr/>
          </p:nvSpPr>
          <p:spPr>
            <a:xfrm>
              <a:off x="8607175" y="1870178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44" name="Grafik 7">
            <a:extLst>
              <a:ext uri="{FF2B5EF4-FFF2-40B4-BE49-F238E27FC236}">
                <a16:creationId xmlns:a16="http://schemas.microsoft.com/office/drawing/2014/main" id="{8605FFC9-1F56-7457-B4C6-0E1F92BCFC6D}"/>
              </a:ext>
            </a:extLst>
          </p:cNvPr>
          <p:cNvGrpSpPr>
            <a:grpSpLocks/>
          </p:cNvGrpSpPr>
          <p:nvPr/>
        </p:nvGrpSpPr>
        <p:grpSpPr>
          <a:xfrm>
            <a:off x="7445013" y="4177735"/>
            <a:ext cx="306780" cy="627504"/>
            <a:chOff x="8607175" y="1698728"/>
            <a:chExt cx="419100" cy="857250"/>
          </a:xfrm>
          <a:solidFill>
            <a:schemeClr val="bg2"/>
          </a:solidFill>
        </p:grpSpPr>
        <p:sp>
          <p:nvSpPr>
            <p:cNvPr id="245" name="Freihandform: Form 1078">
              <a:extLst>
                <a:ext uri="{FF2B5EF4-FFF2-40B4-BE49-F238E27FC236}">
                  <a16:creationId xmlns:a16="http://schemas.microsoft.com/office/drawing/2014/main" id="{A9E01D36-AD8C-081E-755F-83F917D3668E}"/>
                </a:ext>
              </a:extLst>
            </p:cNvPr>
            <p:cNvSpPr>
              <a:spLocks/>
            </p:cNvSpPr>
            <p:nvPr/>
          </p:nvSpPr>
          <p:spPr>
            <a:xfrm>
              <a:off x="8740525" y="169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ihandform: Form 1079">
              <a:extLst>
                <a:ext uri="{FF2B5EF4-FFF2-40B4-BE49-F238E27FC236}">
                  <a16:creationId xmlns:a16="http://schemas.microsoft.com/office/drawing/2014/main" id="{FCDF04FF-A77F-6CF0-D7BB-E87E70B9D78A}"/>
                </a:ext>
              </a:extLst>
            </p:cNvPr>
            <p:cNvSpPr>
              <a:spLocks/>
            </p:cNvSpPr>
            <p:nvPr/>
          </p:nvSpPr>
          <p:spPr>
            <a:xfrm>
              <a:off x="8607175" y="1870178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47" name="Grafik 5">
            <a:extLst>
              <a:ext uri="{FF2B5EF4-FFF2-40B4-BE49-F238E27FC236}">
                <a16:creationId xmlns:a16="http://schemas.microsoft.com/office/drawing/2014/main" id="{734C7A1E-1054-90F9-EF8C-40CED0F7747D}"/>
              </a:ext>
            </a:extLst>
          </p:cNvPr>
          <p:cNvGrpSpPr>
            <a:grpSpLocks/>
          </p:cNvGrpSpPr>
          <p:nvPr/>
        </p:nvGrpSpPr>
        <p:grpSpPr>
          <a:xfrm>
            <a:off x="786706" y="4989783"/>
            <a:ext cx="307539" cy="627504"/>
            <a:chOff x="8456661" y="1548728"/>
            <a:chExt cx="420137" cy="857250"/>
          </a:xfrm>
          <a:solidFill>
            <a:schemeClr val="accent1"/>
          </a:solidFill>
        </p:grpSpPr>
        <p:sp>
          <p:nvSpPr>
            <p:cNvPr id="248" name="Freihandform: Form 1177">
              <a:extLst>
                <a:ext uri="{FF2B5EF4-FFF2-40B4-BE49-F238E27FC236}">
                  <a16:creationId xmlns:a16="http://schemas.microsoft.com/office/drawing/2014/main" id="{5E5ADA00-16C8-5EAA-7CDF-73CF4013FF07}"/>
                </a:ext>
              </a:extLst>
            </p:cNvPr>
            <p:cNvSpPr>
              <a:spLocks/>
            </p:cNvSpPr>
            <p:nvPr/>
          </p:nvSpPr>
          <p:spPr>
            <a:xfrm>
              <a:off x="8591477" y="154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ihandform: Form 1178">
              <a:extLst>
                <a:ext uri="{FF2B5EF4-FFF2-40B4-BE49-F238E27FC236}">
                  <a16:creationId xmlns:a16="http://schemas.microsoft.com/office/drawing/2014/main" id="{9EA54192-5021-01CA-2922-9498D0CF6F6C}"/>
                </a:ext>
              </a:extLst>
            </p:cNvPr>
            <p:cNvSpPr>
              <a:spLocks/>
            </p:cNvSpPr>
            <p:nvPr/>
          </p:nvSpPr>
          <p:spPr>
            <a:xfrm>
              <a:off x="8456661" y="1720178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50" name="Grafik 7">
            <a:extLst>
              <a:ext uri="{FF2B5EF4-FFF2-40B4-BE49-F238E27FC236}">
                <a16:creationId xmlns:a16="http://schemas.microsoft.com/office/drawing/2014/main" id="{E74D415A-1FCA-C5C8-BE93-CE0B64680E4A}"/>
              </a:ext>
            </a:extLst>
          </p:cNvPr>
          <p:cNvGrpSpPr>
            <a:grpSpLocks/>
          </p:cNvGrpSpPr>
          <p:nvPr/>
        </p:nvGrpSpPr>
        <p:grpSpPr>
          <a:xfrm>
            <a:off x="417221" y="4989783"/>
            <a:ext cx="306780" cy="627504"/>
            <a:chOff x="8607175" y="1698728"/>
            <a:chExt cx="419100" cy="857250"/>
          </a:xfrm>
          <a:solidFill>
            <a:schemeClr val="accent1"/>
          </a:solidFill>
        </p:grpSpPr>
        <p:sp>
          <p:nvSpPr>
            <p:cNvPr id="251" name="Freihandform: Form 1175">
              <a:extLst>
                <a:ext uri="{FF2B5EF4-FFF2-40B4-BE49-F238E27FC236}">
                  <a16:creationId xmlns:a16="http://schemas.microsoft.com/office/drawing/2014/main" id="{1C25D1FF-5103-A7E8-2C9A-1940E2969DA4}"/>
                </a:ext>
              </a:extLst>
            </p:cNvPr>
            <p:cNvSpPr>
              <a:spLocks/>
            </p:cNvSpPr>
            <p:nvPr/>
          </p:nvSpPr>
          <p:spPr>
            <a:xfrm>
              <a:off x="8740525" y="169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ihandform: Form 1176">
              <a:extLst>
                <a:ext uri="{FF2B5EF4-FFF2-40B4-BE49-F238E27FC236}">
                  <a16:creationId xmlns:a16="http://schemas.microsoft.com/office/drawing/2014/main" id="{03C8FE58-261F-9A8F-FCCB-071F261D6BA0}"/>
                </a:ext>
              </a:extLst>
            </p:cNvPr>
            <p:cNvSpPr>
              <a:spLocks/>
            </p:cNvSpPr>
            <p:nvPr/>
          </p:nvSpPr>
          <p:spPr>
            <a:xfrm>
              <a:off x="8607175" y="1870178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53" name="Grafik 5">
            <a:extLst>
              <a:ext uri="{FF2B5EF4-FFF2-40B4-BE49-F238E27FC236}">
                <a16:creationId xmlns:a16="http://schemas.microsoft.com/office/drawing/2014/main" id="{7CEC0118-8472-B1C3-AD25-897DEBFB6A0B}"/>
              </a:ext>
            </a:extLst>
          </p:cNvPr>
          <p:cNvGrpSpPr>
            <a:grpSpLocks/>
          </p:cNvGrpSpPr>
          <p:nvPr/>
        </p:nvGrpSpPr>
        <p:grpSpPr>
          <a:xfrm>
            <a:off x="1526435" y="4989783"/>
            <a:ext cx="307539" cy="627504"/>
            <a:chOff x="8456661" y="1548728"/>
            <a:chExt cx="420137" cy="857250"/>
          </a:xfrm>
          <a:solidFill>
            <a:schemeClr val="accent1"/>
          </a:solidFill>
        </p:grpSpPr>
        <p:sp>
          <p:nvSpPr>
            <p:cNvPr id="254" name="Freihandform: Form 1173">
              <a:extLst>
                <a:ext uri="{FF2B5EF4-FFF2-40B4-BE49-F238E27FC236}">
                  <a16:creationId xmlns:a16="http://schemas.microsoft.com/office/drawing/2014/main" id="{F1A3C2E2-EAD2-535A-0D37-6777D70F3159}"/>
                </a:ext>
              </a:extLst>
            </p:cNvPr>
            <p:cNvSpPr>
              <a:spLocks/>
            </p:cNvSpPr>
            <p:nvPr/>
          </p:nvSpPr>
          <p:spPr>
            <a:xfrm>
              <a:off x="8591477" y="154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ihandform: Form 1174">
              <a:extLst>
                <a:ext uri="{FF2B5EF4-FFF2-40B4-BE49-F238E27FC236}">
                  <a16:creationId xmlns:a16="http://schemas.microsoft.com/office/drawing/2014/main" id="{3719CC43-7318-CF37-28B4-C7448F26405D}"/>
                </a:ext>
              </a:extLst>
            </p:cNvPr>
            <p:cNvSpPr>
              <a:spLocks/>
            </p:cNvSpPr>
            <p:nvPr/>
          </p:nvSpPr>
          <p:spPr>
            <a:xfrm>
              <a:off x="8456661" y="1720178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56" name="Grafik 7">
            <a:extLst>
              <a:ext uri="{FF2B5EF4-FFF2-40B4-BE49-F238E27FC236}">
                <a16:creationId xmlns:a16="http://schemas.microsoft.com/office/drawing/2014/main" id="{DA91129B-3989-14A7-0E6D-4F662F21E304}"/>
              </a:ext>
            </a:extLst>
          </p:cNvPr>
          <p:cNvGrpSpPr>
            <a:grpSpLocks/>
          </p:cNvGrpSpPr>
          <p:nvPr/>
        </p:nvGrpSpPr>
        <p:grpSpPr>
          <a:xfrm>
            <a:off x="1156950" y="4989783"/>
            <a:ext cx="306780" cy="627504"/>
            <a:chOff x="8607175" y="1698728"/>
            <a:chExt cx="419100" cy="857250"/>
          </a:xfrm>
          <a:solidFill>
            <a:schemeClr val="accent1"/>
          </a:solidFill>
        </p:grpSpPr>
        <p:sp>
          <p:nvSpPr>
            <p:cNvPr id="257" name="Freihandform: Form 1171">
              <a:extLst>
                <a:ext uri="{FF2B5EF4-FFF2-40B4-BE49-F238E27FC236}">
                  <a16:creationId xmlns:a16="http://schemas.microsoft.com/office/drawing/2014/main" id="{BEF27692-842A-8BCA-8840-1676A8B3A5B6}"/>
                </a:ext>
              </a:extLst>
            </p:cNvPr>
            <p:cNvSpPr>
              <a:spLocks/>
            </p:cNvSpPr>
            <p:nvPr/>
          </p:nvSpPr>
          <p:spPr>
            <a:xfrm>
              <a:off x="8740525" y="169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ihandform: Form 1172">
              <a:extLst>
                <a:ext uri="{FF2B5EF4-FFF2-40B4-BE49-F238E27FC236}">
                  <a16:creationId xmlns:a16="http://schemas.microsoft.com/office/drawing/2014/main" id="{44FA9151-D44D-4277-6F3A-D87B4840133C}"/>
                </a:ext>
              </a:extLst>
            </p:cNvPr>
            <p:cNvSpPr>
              <a:spLocks/>
            </p:cNvSpPr>
            <p:nvPr/>
          </p:nvSpPr>
          <p:spPr>
            <a:xfrm>
              <a:off x="8607175" y="1870178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59" name="Grafik 5">
            <a:extLst>
              <a:ext uri="{FF2B5EF4-FFF2-40B4-BE49-F238E27FC236}">
                <a16:creationId xmlns:a16="http://schemas.microsoft.com/office/drawing/2014/main" id="{4D071565-A810-132A-EFA8-3CE971B00252}"/>
              </a:ext>
            </a:extLst>
          </p:cNvPr>
          <p:cNvGrpSpPr>
            <a:grpSpLocks/>
          </p:cNvGrpSpPr>
          <p:nvPr/>
        </p:nvGrpSpPr>
        <p:grpSpPr>
          <a:xfrm>
            <a:off x="2266164" y="4989783"/>
            <a:ext cx="307539" cy="627504"/>
            <a:chOff x="8456661" y="1548728"/>
            <a:chExt cx="420137" cy="857250"/>
          </a:xfrm>
          <a:solidFill>
            <a:schemeClr val="accent1"/>
          </a:solidFill>
        </p:grpSpPr>
        <p:sp>
          <p:nvSpPr>
            <p:cNvPr id="260" name="Freihandform: Form 1169">
              <a:extLst>
                <a:ext uri="{FF2B5EF4-FFF2-40B4-BE49-F238E27FC236}">
                  <a16:creationId xmlns:a16="http://schemas.microsoft.com/office/drawing/2014/main" id="{C5D04DC4-1ED1-1346-4D93-9FD6012AFD0A}"/>
                </a:ext>
              </a:extLst>
            </p:cNvPr>
            <p:cNvSpPr>
              <a:spLocks/>
            </p:cNvSpPr>
            <p:nvPr/>
          </p:nvSpPr>
          <p:spPr>
            <a:xfrm>
              <a:off x="8591477" y="154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ihandform: Form 1170">
              <a:extLst>
                <a:ext uri="{FF2B5EF4-FFF2-40B4-BE49-F238E27FC236}">
                  <a16:creationId xmlns:a16="http://schemas.microsoft.com/office/drawing/2014/main" id="{D17FAFDE-0B92-F042-D7CF-2A73087297EB}"/>
                </a:ext>
              </a:extLst>
            </p:cNvPr>
            <p:cNvSpPr>
              <a:spLocks/>
            </p:cNvSpPr>
            <p:nvPr/>
          </p:nvSpPr>
          <p:spPr>
            <a:xfrm>
              <a:off x="8456661" y="1720178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62" name="Grafik 7">
            <a:extLst>
              <a:ext uri="{FF2B5EF4-FFF2-40B4-BE49-F238E27FC236}">
                <a16:creationId xmlns:a16="http://schemas.microsoft.com/office/drawing/2014/main" id="{51F054C6-CF3D-0CF5-92B8-DC5836272377}"/>
              </a:ext>
            </a:extLst>
          </p:cNvPr>
          <p:cNvGrpSpPr>
            <a:grpSpLocks/>
          </p:cNvGrpSpPr>
          <p:nvPr/>
        </p:nvGrpSpPr>
        <p:grpSpPr>
          <a:xfrm>
            <a:off x="1896679" y="4989783"/>
            <a:ext cx="306780" cy="627504"/>
            <a:chOff x="8607175" y="1698728"/>
            <a:chExt cx="419100" cy="857250"/>
          </a:xfrm>
          <a:solidFill>
            <a:schemeClr val="accent1"/>
          </a:solidFill>
        </p:grpSpPr>
        <p:sp>
          <p:nvSpPr>
            <p:cNvPr id="263" name="Freihandform: Form 1167">
              <a:extLst>
                <a:ext uri="{FF2B5EF4-FFF2-40B4-BE49-F238E27FC236}">
                  <a16:creationId xmlns:a16="http://schemas.microsoft.com/office/drawing/2014/main" id="{32045B53-AEE8-F537-9AF8-370446D8D5C8}"/>
                </a:ext>
              </a:extLst>
            </p:cNvPr>
            <p:cNvSpPr>
              <a:spLocks/>
            </p:cNvSpPr>
            <p:nvPr/>
          </p:nvSpPr>
          <p:spPr>
            <a:xfrm>
              <a:off x="8740525" y="169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ihandform: Form 1168">
              <a:extLst>
                <a:ext uri="{FF2B5EF4-FFF2-40B4-BE49-F238E27FC236}">
                  <a16:creationId xmlns:a16="http://schemas.microsoft.com/office/drawing/2014/main" id="{2FB4B47F-C98A-A988-AA6B-4E3D5D02DFBC}"/>
                </a:ext>
              </a:extLst>
            </p:cNvPr>
            <p:cNvSpPr>
              <a:spLocks/>
            </p:cNvSpPr>
            <p:nvPr/>
          </p:nvSpPr>
          <p:spPr>
            <a:xfrm>
              <a:off x="8607175" y="1870178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65" name="Grafik 5">
            <a:extLst>
              <a:ext uri="{FF2B5EF4-FFF2-40B4-BE49-F238E27FC236}">
                <a16:creationId xmlns:a16="http://schemas.microsoft.com/office/drawing/2014/main" id="{20E1632D-BD31-F4AE-E07B-86280A85F96F}"/>
              </a:ext>
            </a:extLst>
          </p:cNvPr>
          <p:cNvGrpSpPr>
            <a:grpSpLocks/>
          </p:cNvGrpSpPr>
          <p:nvPr/>
        </p:nvGrpSpPr>
        <p:grpSpPr>
          <a:xfrm>
            <a:off x="3005893" y="4989783"/>
            <a:ext cx="307539" cy="627504"/>
            <a:chOff x="8456661" y="1548728"/>
            <a:chExt cx="420137" cy="857250"/>
          </a:xfrm>
          <a:solidFill>
            <a:schemeClr val="accent1"/>
          </a:solidFill>
        </p:grpSpPr>
        <p:sp>
          <p:nvSpPr>
            <p:cNvPr id="266" name="Freihandform: Form 1165">
              <a:extLst>
                <a:ext uri="{FF2B5EF4-FFF2-40B4-BE49-F238E27FC236}">
                  <a16:creationId xmlns:a16="http://schemas.microsoft.com/office/drawing/2014/main" id="{72FC866F-EF29-D0B6-0573-D5CB7AC9D0EF}"/>
                </a:ext>
              </a:extLst>
            </p:cNvPr>
            <p:cNvSpPr>
              <a:spLocks/>
            </p:cNvSpPr>
            <p:nvPr/>
          </p:nvSpPr>
          <p:spPr>
            <a:xfrm>
              <a:off x="8591477" y="154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ihandform: Form 1166">
              <a:extLst>
                <a:ext uri="{FF2B5EF4-FFF2-40B4-BE49-F238E27FC236}">
                  <a16:creationId xmlns:a16="http://schemas.microsoft.com/office/drawing/2014/main" id="{2AE483C4-000A-12F4-EE48-1B4A7CA65D09}"/>
                </a:ext>
              </a:extLst>
            </p:cNvPr>
            <p:cNvSpPr>
              <a:spLocks/>
            </p:cNvSpPr>
            <p:nvPr/>
          </p:nvSpPr>
          <p:spPr>
            <a:xfrm>
              <a:off x="8456661" y="1720178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68" name="Grafik 7">
            <a:extLst>
              <a:ext uri="{FF2B5EF4-FFF2-40B4-BE49-F238E27FC236}">
                <a16:creationId xmlns:a16="http://schemas.microsoft.com/office/drawing/2014/main" id="{0D57AF5D-4765-E470-7F27-131A2797AA10}"/>
              </a:ext>
            </a:extLst>
          </p:cNvPr>
          <p:cNvGrpSpPr>
            <a:grpSpLocks/>
          </p:cNvGrpSpPr>
          <p:nvPr/>
        </p:nvGrpSpPr>
        <p:grpSpPr>
          <a:xfrm>
            <a:off x="2636408" y="4989783"/>
            <a:ext cx="306780" cy="627504"/>
            <a:chOff x="8607175" y="1698728"/>
            <a:chExt cx="419100" cy="857250"/>
          </a:xfrm>
          <a:solidFill>
            <a:schemeClr val="accent1"/>
          </a:solidFill>
        </p:grpSpPr>
        <p:sp>
          <p:nvSpPr>
            <p:cNvPr id="269" name="Freihandform: Form 1163">
              <a:extLst>
                <a:ext uri="{FF2B5EF4-FFF2-40B4-BE49-F238E27FC236}">
                  <a16:creationId xmlns:a16="http://schemas.microsoft.com/office/drawing/2014/main" id="{C41EF9A1-BEA4-4B7F-89D9-7DE8ED5C855B}"/>
                </a:ext>
              </a:extLst>
            </p:cNvPr>
            <p:cNvSpPr>
              <a:spLocks/>
            </p:cNvSpPr>
            <p:nvPr/>
          </p:nvSpPr>
          <p:spPr>
            <a:xfrm>
              <a:off x="8740525" y="169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ihandform: Form 1164">
              <a:extLst>
                <a:ext uri="{FF2B5EF4-FFF2-40B4-BE49-F238E27FC236}">
                  <a16:creationId xmlns:a16="http://schemas.microsoft.com/office/drawing/2014/main" id="{97B458F0-5102-609D-06A7-ABA210467557}"/>
                </a:ext>
              </a:extLst>
            </p:cNvPr>
            <p:cNvSpPr>
              <a:spLocks/>
            </p:cNvSpPr>
            <p:nvPr/>
          </p:nvSpPr>
          <p:spPr>
            <a:xfrm>
              <a:off x="8607175" y="1870178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71" name="Grafik 5">
            <a:extLst>
              <a:ext uri="{FF2B5EF4-FFF2-40B4-BE49-F238E27FC236}">
                <a16:creationId xmlns:a16="http://schemas.microsoft.com/office/drawing/2014/main" id="{20BA696B-A99A-4EF4-D5A1-CD8EF43A65B3}"/>
              </a:ext>
            </a:extLst>
          </p:cNvPr>
          <p:cNvGrpSpPr>
            <a:grpSpLocks/>
          </p:cNvGrpSpPr>
          <p:nvPr/>
        </p:nvGrpSpPr>
        <p:grpSpPr>
          <a:xfrm>
            <a:off x="3745622" y="4989783"/>
            <a:ext cx="307539" cy="627504"/>
            <a:chOff x="8456661" y="1548728"/>
            <a:chExt cx="420137" cy="857250"/>
          </a:xfrm>
          <a:solidFill>
            <a:schemeClr val="accent1"/>
          </a:solidFill>
        </p:grpSpPr>
        <p:sp>
          <p:nvSpPr>
            <p:cNvPr id="272" name="Freihandform: Form 1161">
              <a:extLst>
                <a:ext uri="{FF2B5EF4-FFF2-40B4-BE49-F238E27FC236}">
                  <a16:creationId xmlns:a16="http://schemas.microsoft.com/office/drawing/2014/main" id="{0A8EB361-DBC3-5D67-BB88-0C544B998DB2}"/>
                </a:ext>
              </a:extLst>
            </p:cNvPr>
            <p:cNvSpPr>
              <a:spLocks/>
            </p:cNvSpPr>
            <p:nvPr/>
          </p:nvSpPr>
          <p:spPr>
            <a:xfrm>
              <a:off x="8591477" y="154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ihandform: Form 1162">
              <a:extLst>
                <a:ext uri="{FF2B5EF4-FFF2-40B4-BE49-F238E27FC236}">
                  <a16:creationId xmlns:a16="http://schemas.microsoft.com/office/drawing/2014/main" id="{6287A81E-A640-2538-53BD-C0EB71B246F0}"/>
                </a:ext>
              </a:extLst>
            </p:cNvPr>
            <p:cNvSpPr>
              <a:spLocks/>
            </p:cNvSpPr>
            <p:nvPr/>
          </p:nvSpPr>
          <p:spPr>
            <a:xfrm>
              <a:off x="8456661" y="1720178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74" name="Grafik 7">
            <a:extLst>
              <a:ext uri="{FF2B5EF4-FFF2-40B4-BE49-F238E27FC236}">
                <a16:creationId xmlns:a16="http://schemas.microsoft.com/office/drawing/2014/main" id="{5BB0BB9F-A0EF-E6A6-72D9-74D19580AC36}"/>
              </a:ext>
            </a:extLst>
          </p:cNvPr>
          <p:cNvGrpSpPr>
            <a:grpSpLocks/>
          </p:cNvGrpSpPr>
          <p:nvPr/>
        </p:nvGrpSpPr>
        <p:grpSpPr>
          <a:xfrm>
            <a:off x="3376137" y="4989783"/>
            <a:ext cx="306780" cy="627504"/>
            <a:chOff x="8607175" y="1698728"/>
            <a:chExt cx="419100" cy="857250"/>
          </a:xfrm>
          <a:solidFill>
            <a:schemeClr val="accent1"/>
          </a:solidFill>
        </p:grpSpPr>
        <p:sp>
          <p:nvSpPr>
            <p:cNvPr id="275" name="Freihandform: Form 1159">
              <a:extLst>
                <a:ext uri="{FF2B5EF4-FFF2-40B4-BE49-F238E27FC236}">
                  <a16:creationId xmlns:a16="http://schemas.microsoft.com/office/drawing/2014/main" id="{D85CD92A-531E-F361-D909-0B4E005CB284}"/>
                </a:ext>
              </a:extLst>
            </p:cNvPr>
            <p:cNvSpPr>
              <a:spLocks/>
            </p:cNvSpPr>
            <p:nvPr/>
          </p:nvSpPr>
          <p:spPr>
            <a:xfrm>
              <a:off x="8740525" y="169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ihandform: Form 1160">
              <a:extLst>
                <a:ext uri="{FF2B5EF4-FFF2-40B4-BE49-F238E27FC236}">
                  <a16:creationId xmlns:a16="http://schemas.microsoft.com/office/drawing/2014/main" id="{D2EDE595-110B-4C48-EFB1-14CBE1F02226}"/>
                </a:ext>
              </a:extLst>
            </p:cNvPr>
            <p:cNvSpPr>
              <a:spLocks/>
            </p:cNvSpPr>
            <p:nvPr/>
          </p:nvSpPr>
          <p:spPr>
            <a:xfrm>
              <a:off x="8607175" y="1870178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77" name="Grafik 5">
            <a:extLst>
              <a:ext uri="{FF2B5EF4-FFF2-40B4-BE49-F238E27FC236}">
                <a16:creationId xmlns:a16="http://schemas.microsoft.com/office/drawing/2014/main" id="{2EA2C16F-16EA-D9AA-0070-344AB6D96D37}"/>
              </a:ext>
            </a:extLst>
          </p:cNvPr>
          <p:cNvGrpSpPr>
            <a:grpSpLocks/>
          </p:cNvGrpSpPr>
          <p:nvPr/>
        </p:nvGrpSpPr>
        <p:grpSpPr>
          <a:xfrm>
            <a:off x="4485351" y="4989783"/>
            <a:ext cx="307539" cy="627504"/>
            <a:chOff x="8456661" y="1548728"/>
            <a:chExt cx="420137" cy="857250"/>
          </a:xfrm>
          <a:solidFill>
            <a:schemeClr val="accent1"/>
          </a:solidFill>
        </p:grpSpPr>
        <p:sp>
          <p:nvSpPr>
            <p:cNvPr id="278" name="Freihandform: Form 1157">
              <a:extLst>
                <a:ext uri="{FF2B5EF4-FFF2-40B4-BE49-F238E27FC236}">
                  <a16:creationId xmlns:a16="http://schemas.microsoft.com/office/drawing/2014/main" id="{104F4E36-474F-1DA5-D432-0C56FFC5CE2B}"/>
                </a:ext>
              </a:extLst>
            </p:cNvPr>
            <p:cNvSpPr>
              <a:spLocks/>
            </p:cNvSpPr>
            <p:nvPr/>
          </p:nvSpPr>
          <p:spPr>
            <a:xfrm>
              <a:off x="8591477" y="154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ihandform: Form 1158">
              <a:extLst>
                <a:ext uri="{FF2B5EF4-FFF2-40B4-BE49-F238E27FC236}">
                  <a16:creationId xmlns:a16="http://schemas.microsoft.com/office/drawing/2014/main" id="{B8407970-7885-FC88-0EC6-D2572F361093}"/>
                </a:ext>
              </a:extLst>
            </p:cNvPr>
            <p:cNvSpPr>
              <a:spLocks/>
            </p:cNvSpPr>
            <p:nvPr/>
          </p:nvSpPr>
          <p:spPr>
            <a:xfrm>
              <a:off x="8456661" y="1720178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0" name="Grafik 7">
            <a:extLst>
              <a:ext uri="{FF2B5EF4-FFF2-40B4-BE49-F238E27FC236}">
                <a16:creationId xmlns:a16="http://schemas.microsoft.com/office/drawing/2014/main" id="{D58CF2B0-CE37-CB74-8C3B-B50F0AD36D81}"/>
              </a:ext>
            </a:extLst>
          </p:cNvPr>
          <p:cNvGrpSpPr>
            <a:grpSpLocks/>
          </p:cNvGrpSpPr>
          <p:nvPr/>
        </p:nvGrpSpPr>
        <p:grpSpPr>
          <a:xfrm>
            <a:off x="4115866" y="4989783"/>
            <a:ext cx="306780" cy="627504"/>
            <a:chOff x="8607175" y="1698728"/>
            <a:chExt cx="419100" cy="857250"/>
          </a:xfrm>
          <a:solidFill>
            <a:schemeClr val="accent1"/>
          </a:solidFill>
        </p:grpSpPr>
        <p:sp>
          <p:nvSpPr>
            <p:cNvPr id="281" name="Freihandform: Form 1155">
              <a:extLst>
                <a:ext uri="{FF2B5EF4-FFF2-40B4-BE49-F238E27FC236}">
                  <a16:creationId xmlns:a16="http://schemas.microsoft.com/office/drawing/2014/main" id="{6D95BC9C-6CF0-C439-4B3B-4E22CA5081AE}"/>
                </a:ext>
              </a:extLst>
            </p:cNvPr>
            <p:cNvSpPr>
              <a:spLocks/>
            </p:cNvSpPr>
            <p:nvPr/>
          </p:nvSpPr>
          <p:spPr>
            <a:xfrm>
              <a:off x="8740525" y="169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ihandform: Form 1156">
              <a:extLst>
                <a:ext uri="{FF2B5EF4-FFF2-40B4-BE49-F238E27FC236}">
                  <a16:creationId xmlns:a16="http://schemas.microsoft.com/office/drawing/2014/main" id="{4210FF11-A9B2-0BB3-A8A9-B2F50B279D5A}"/>
                </a:ext>
              </a:extLst>
            </p:cNvPr>
            <p:cNvSpPr>
              <a:spLocks/>
            </p:cNvSpPr>
            <p:nvPr/>
          </p:nvSpPr>
          <p:spPr>
            <a:xfrm>
              <a:off x="8607175" y="1870178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3" name="Grafik 5">
            <a:extLst>
              <a:ext uri="{FF2B5EF4-FFF2-40B4-BE49-F238E27FC236}">
                <a16:creationId xmlns:a16="http://schemas.microsoft.com/office/drawing/2014/main" id="{F5837433-EB88-752C-69AE-87B2659C8957}"/>
              </a:ext>
            </a:extLst>
          </p:cNvPr>
          <p:cNvGrpSpPr>
            <a:grpSpLocks/>
          </p:cNvGrpSpPr>
          <p:nvPr/>
        </p:nvGrpSpPr>
        <p:grpSpPr>
          <a:xfrm>
            <a:off x="5225080" y="4989783"/>
            <a:ext cx="307539" cy="627504"/>
            <a:chOff x="8456661" y="1548728"/>
            <a:chExt cx="420137" cy="857250"/>
          </a:xfrm>
          <a:solidFill>
            <a:schemeClr val="bg2"/>
          </a:solidFill>
        </p:grpSpPr>
        <p:sp>
          <p:nvSpPr>
            <p:cNvPr id="284" name="Freihandform: Form 1153">
              <a:extLst>
                <a:ext uri="{FF2B5EF4-FFF2-40B4-BE49-F238E27FC236}">
                  <a16:creationId xmlns:a16="http://schemas.microsoft.com/office/drawing/2014/main" id="{1AC04A79-CEAF-B411-E82D-831FFA138233}"/>
                </a:ext>
              </a:extLst>
            </p:cNvPr>
            <p:cNvSpPr>
              <a:spLocks/>
            </p:cNvSpPr>
            <p:nvPr/>
          </p:nvSpPr>
          <p:spPr>
            <a:xfrm>
              <a:off x="8591477" y="154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ihandform: Form 1154">
              <a:extLst>
                <a:ext uri="{FF2B5EF4-FFF2-40B4-BE49-F238E27FC236}">
                  <a16:creationId xmlns:a16="http://schemas.microsoft.com/office/drawing/2014/main" id="{7C4B569A-F1DF-05E2-8218-404E49C649F7}"/>
                </a:ext>
              </a:extLst>
            </p:cNvPr>
            <p:cNvSpPr>
              <a:spLocks/>
            </p:cNvSpPr>
            <p:nvPr/>
          </p:nvSpPr>
          <p:spPr>
            <a:xfrm>
              <a:off x="8456661" y="1720178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6" name="Grafik 7">
            <a:extLst>
              <a:ext uri="{FF2B5EF4-FFF2-40B4-BE49-F238E27FC236}">
                <a16:creationId xmlns:a16="http://schemas.microsoft.com/office/drawing/2014/main" id="{F79CC512-FA4B-ED25-E4FF-DB7CAEBF3AA4}"/>
              </a:ext>
            </a:extLst>
          </p:cNvPr>
          <p:cNvGrpSpPr>
            <a:grpSpLocks/>
          </p:cNvGrpSpPr>
          <p:nvPr/>
        </p:nvGrpSpPr>
        <p:grpSpPr>
          <a:xfrm>
            <a:off x="4855595" y="4989783"/>
            <a:ext cx="306780" cy="627504"/>
            <a:chOff x="8607175" y="1698728"/>
            <a:chExt cx="419100" cy="857250"/>
          </a:xfrm>
          <a:solidFill>
            <a:schemeClr val="accent1"/>
          </a:solidFill>
        </p:grpSpPr>
        <p:sp>
          <p:nvSpPr>
            <p:cNvPr id="287" name="Freihandform: Form 1151">
              <a:extLst>
                <a:ext uri="{FF2B5EF4-FFF2-40B4-BE49-F238E27FC236}">
                  <a16:creationId xmlns:a16="http://schemas.microsoft.com/office/drawing/2014/main" id="{5676B5EA-5F4A-F51C-9090-9943B992D851}"/>
                </a:ext>
              </a:extLst>
            </p:cNvPr>
            <p:cNvSpPr>
              <a:spLocks/>
            </p:cNvSpPr>
            <p:nvPr/>
          </p:nvSpPr>
          <p:spPr>
            <a:xfrm>
              <a:off x="8740525" y="169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ihandform: Form 1152">
              <a:extLst>
                <a:ext uri="{FF2B5EF4-FFF2-40B4-BE49-F238E27FC236}">
                  <a16:creationId xmlns:a16="http://schemas.microsoft.com/office/drawing/2014/main" id="{43BD2302-ED64-260A-E2A1-480149B8554F}"/>
                </a:ext>
              </a:extLst>
            </p:cNvPr>
            <p:cNvSpPr>
              <a:spLocks/>
            </p:cNvSpPr>
            <p:nvPr/>
          </p:nvSpPr>
          <p:spPr>
            <a:xfrm>
              <a:off x="8607175" y="1870178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9" name="Grafik 5">
            <a:extLst>
              <a:ext uri="{FF2B5EF4-FFF2-40B4-BE49-F238E27FC236}">
                <a16:creationId xmlns:a16="http://schemas.microsoft.com/office/drawing/2014/main" id="{41F4C60C-CB9E-6C4F-47DA-03BA55EBF73F}"/>
              </a:ext>
            </a:extLst>
          </p:cNvPr>
          <p:cNvGrpSpPr>
            <a:grpSpLocks/>
          </p:cNvGrpSpPr>
          <p:nvPr/>
        </p:nvGrpSpPr>
        <p:grpSpPr>
          <a:xfrm>
            <a:off x="5964809" y="4989783"/>
            <a:ext cx="307539" cy="627504"/>
            <a:chOff x="8456661" y="1548728"/>
            <a:chExt cx="420137" cy="857250"/>
          </a:xfrm>
          <a:solidFill>
            <a:schemeClr val="bg2"/>
          </a:solidFill>
        </p:grpSpPr>
        <p:sp>
          <p:nvSpPr>
            <p:cNvPr id="290" name="Freihandform: Form 1149">
              <a:extLst>
                <a:ext uri="{FF2B5EF4-FFF2-40B4-BE49-F238E27FC236}">
                  <a16:creationId xmlns:a16="http://schemas.microsoft.com/office/drawing/2014/main" id="{662B7D66-372B-F687-2848-8C15296FE32C}"/>
                </a:ext>
              </a:extLst>
            </p:cNvPr>
            <p:cNvSpPr>
              <a:spLocks/>
            </p:cNvSpPr>
            <p:nvPr/>
          </p:nvSpPr>
          <p:spPr>
            <a:xfrm>
              <a:off x="8591477" y="154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ihandform: Form 1150">
              <a:extLst>
                <a:ext uri="{FF2B5EF4-FFF2-40B4-BE49-F238E27FC236}">
                  <a16:creationId xmlns:a16="http://schemas.microsoft.com/office/drawing/2014/main" id="{7971EC16-5E20-4A17-C6FA-9C921265B8ED}"/>
                </a:ext>
              </a:extLst>
            </p:cNvPr>
            <p:cNvSpPr>
              <a:spLocks/>
            </p:cNvSpPr>
            <p:nvPr/>
          </p:nvSpPr>
          <p:spPr>
            <a:xfrm>
              <a:off x="8456661" y="1720178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92" name="Grafik 7">
            <a:extLst>
              <a:ext uri="{FF2B5EF4-FFF2-40B4-BE49-F238E27FC236}">
                <a16:creationId xmlns:a16="http://schemas.microsoft.com/office/drawing/2014/main" id="{692B68E2-89F8-C5E4-5C39-01176FC7D061}"/>
              </a:ext>
            </a:extLst>
          </p:cNvPr>
          <p:cNvGrpSpPr>
            <a:grpSpLocks/>
          </p:cNvGrpSpPr>
          <p:nvPr/>
        </p:nvGrpSpPr>
        <p:grpSpPr>
          <a:xfrm>
            <a:off x="5595324" y="4989783"/>
            <a:ext cx="306780" cy="627504"/>
            <a:chOff x="8607175" y="1698728"/>
            <a:chExt cx="419100" cy="857250"/>
          </a:xfrm>
          <a:solidFill>
            <a:schemeClr val="bg2"/>
          </a:solidFill>
        </p:grpSpPr>
        <p:sp>
          <p:nvSpPr>
            <p:cNvPr id="293" name="Freihandform: Form 1147">
              <a:extLst>
                <a:ext uri="{FF2B5EF4-FFF2-40B4-BE49-F238E27FC236}">
                  <a16:creationId xmlns:a16="http://schemas.microsoft.com/office/drawing/2014/main" id="{D559C38E-BD9E-C408-B896-1A3EAD6947A7}"/>
                </a:ext>
              </a:extLst>
            </p:cNvPr>
            <p:cNvSpPr>
              <a:spLocks/>
            </p:cNvSpPr>
            <p:nvPr/>
          </p:nvSpPr>
          <p:spPr>
            <a:xfrm>
              <a:off x="8740525" y="169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ihandform: Form 1148">
              <a:extLst>
                <a:ext uri="{FF2B5EF4-FFF2-40B4-BE49-F238E27FC236}">
                  <a16:creationId xmlns:a16="http://schemas.microsoft.com/office/drawing/2014/main" id="{5FA50A63-BF62-F555-7BE1-392899FA1A63}"/>
                </a:ext>
              </a:extLst>
            </p:cNvPr>
            <p:cNvSpPr>
              <a:spLocks/>
            </p:cNvSpPr>
            <p:nvPr/>
          </p:nvSpPr>
          <p:spPr>
            <a:xfrm>
              <a:off x="8607175" y="1870178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95" name="Grafik 5">
            <a:extLst>
              <a:ext uri="{FF2B5EF4-FFF2-40B4-BE49-F238E27FC236}">
                <a16:creationId xmlns:a16="http://schemas.microsoft.com/office/drawing/2014/main" id="{267BF2F1-B241-4F25-4D31-02EA4406D8CD}"/>
              </a:ext>
            </a:extLst>
          </p:cNvPr>
          <p:cNvGrpSpPr>
            <a:grpSpLocks/>
          </p:cNvGrpSpPr>
          <p:nvPr/>
        </p:nvGrpSpPr>
        <p:grpSpPr>
          <a:xfrm>
            <a:off x="6704538" y="4989783"/>
            <a:ext cx="307539" cy="627504"/>
            <a:chOff x="8456661" y="1548728"/>
            <a:chExt cx="420137" cy="857250"/>
          </a:xfrm>
          <a:solidFill>
            <a:schemeClr val="bg2"/>
          </a:solidFill>
        </p:grpSpPr>
        <p:sp>
          <p:nvSpPr>
            <p:cNvPr id="296" name="Freihandform: Form 1145">
              <a:extLst>
                <a:ext uri="{FF2B5EF4-FFF2-40B4-BE49-F238E27FC236}">
                  <a16:creationId xmlns:a16="http://schemas.microsoft.com/office/drawing/2014/main" id="{D56BEB1B-FDBF-7461-1B39-6F1325C7414F}"/>
                </a:ext>
              </a:extLst>
            </p:cNvPr>
            <p:cNvSpPr>
              <a:spLocks/>
            </p:cNvSpPr>
            <p:nvPr/>
          </p:nvSpPr>
          <p:spPr>
            <a:xfrm>
              <a:off x="8591477" y="154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ihandform: Form 1146">
              <a:extLst>
                <a:ext uri="{FF2B5EF4-FFF2-40B4-BE49-F238E27FC236}">
                  <a16:creationId xmlns:a16="http://schemas.microsoft.com/office/drawing/2014/main" id="{37AE5C29-49C2-EA3D-21EB-0B8540FD9F3D}"/>
                </a:ext>
              </a:extLst>
            </p:cNvPr>
            <p:cNvSpPr>
              <a:spLocks/>
            </p:cNvSpPr>
            <p:nvPr/>
          </p:nvSpPr>
          <p:spPr>
            <a:xfrm>
              <a:off x="8456661" y="1720178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98" name="Grafik 7">
            <a:extLst>
              <a:ext uri="{FF2B5EF4-FFF2-40B4-BE49-F238E27FC236}">
                <a16:creationId xmlns:a16="http://schemas.microsoft.com/office/drawing/2014/main" id="{8F4BE311-5845-8955-F5AF-8519288EDD2F}"/>
              </a:ext>
            </a:extLst>
          </p:cNvPr>
          <p:cNvGrpSpPr>
            <a:grpSpLocks/>
          </p:cNvGrpSpPr>
          <p:nvPr/>
        </p:nvGrpSpPr>
        <p:grpSpPr>
          <a:xfrm>
            <a:off x="6335053" y="4989783"/>
            <a:ext cx="306780" cy="627504"/>
            <a:chOff x="8607175" y="1698728"/>
            <a:chExt cx="419100" cy="857250"/>
          </a:xfrm>
          <a:solidFill>
            <a:schemeClr val="bg2"/>
          </a:solidFill>
        </p:grpSpPr>
        <p:sp>
          <p:nvSpPr>
            <p:cNvPr id="299" name="Freihandform: Form 1143">
              <a:extLst>
                <a:ext uri="{FF2B5EF4-FFF2-40B4-BE49-F238E27FC236}">
                  <a16:creationId xmlns:a16="http://schemas.microsoft.com/office/drawing/2014/main" id="{62335689-2099-9C64-7FA7-9BA7C38295AD}"/>
                </a:ext>
              </a:extLst>
            </p:cNvPr>
            <p:cNvSpPr>
              <a:spLocks/>
            </p:cNvSpPr>
            <p:nvPr/>
          </p:nvSpPr>
          <p:spPr>
            <a:xfrm>
              <a:off x="8740525" y="169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ihandform: Form 1144">
              <a:extLst>
                <a:ext uri="{FF2B5EF4-FFF2-40B4-BE49-F238E27FC236}">
                  <a16:creationId xmlns:a16="http://schemas.microsoft.com/office/drawing/2014/main" id="{68CBF334-EB2F-29A2-96F9-D2AA9271BB1E}"/>
                </a:ext>
              </a:extLst>
            </p:cNvPr>
            <p:cNvSpPr>
              <a:spLocks/>
            </p:cNvSpPr>
            <p:nvPr/>
          </p:nvSpPr>
          <p:spPr>
            <a:xfrm>
              <a:off x="8607175" y="1870178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1" name="Grafik 5">
            <a:extLst>
              <a:ext uri="{FF2B5EF4-FFF2-40B4-BE49-F238E27FC236}">
                <a16:creationId xmlns:a16="http://schemas.microsoft.com/office/drawing/2014/main" id="{5C0026E0-9F0A-6C9F-5FAF-4E92403EA733}"/>
              </a:ext>
            </a:extLst>
          </p:cNvPr>
          <p:cNvGrpSpPr>
            <a:grpSpLocks/>
          </p:cNvGrpSpPr>
          <p:nvPr/>
        </p:nvGrpSpPr>
        <p:grpSpPr>
          <a:xfrm>
            <a:off x="7444258" y="4989783"/>
            <a:ext cx="307539" cy="627504"/>
            <a:chOff x="8456661" y="1548728"/>
            <a:chExt cx="420137" cy="857250"/>
          </a:xfrm>
          <a:solidFill>
            <a:schemeClr val="bg2"/>
          </a:solidFill>
        </p:grpSpPr>
        <p:sp>
          <p:nvSpPr>
            <p:cNvPr id="302" name="Freihandform: Form 1141">
              <a:extLst>
                <a:ext uri="{FF2B5EF4-FFF2-40B4-BE49-F238E27FC236}">
                  <a16:creationId xmlns:a16="http://schemas.microsoft.com/office/drawing/2014/main" id="{07E21706-15CF-AAC2-E558-13B2D928A93D}"/>
                </a:ext>
              </a:extLst>
            </p:cNvPr>
            <p:cNvSpPr>
              <a:spLocks/>
            </p:cNvSpPr>
            <p:nvPr/>
          </p:nvSpPr>
          <p:spPr>
            <a:xfrm>
              <a:off x="8591477" y="154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ihandform: Form 1142">
              <a:extLst>
                <a:ext uri="{FF2B5EF4-FFF2-40B4-BE49-F238E27FC236}">
                  <a16:creationId xmlns:a16="http://schemas.microsoft.com/office/drawing/2014/main" id="{13A8E08F-E073-A477-DBBC-DD606515113B}"/>
                </a:ext>
              </a:extLst>
            </p:cNvPr>
            <p:cNvSpPr>
              <a:spLocks/>
            </p:cNvSpPr>
            <p:nvPr/>
          </p:nvSpPr>
          <p:spPr>
            <a:xfrm>
              <a:off x="8456661" y="1720178"/>
              <a:ext cx="420137" cy="685800"/>
            </a:xfrm>
            <a:custGeom>
              <a:avLst/>
              <a:gdLst>
                <a:gd name="connsiteX0" fmla="*/ 418661 w 420137"/>
                <a:gd name="connsiteY0" fmla="*/ 293370 h 685800"/>
                <a:gd name="connsiteX1" fmla="*/ 350081 w 420137"/>
                <a:gd name="connsiteY1" fmla="*/ 57150 h 685800"/>
                <a:gd name="connsiteX2" fmla="*/ 334841 w 420137"/>
                <a:gd name="connsiteY2" fmla="*/ 36195 h 685800"/>
                <a:gd name="connsiteX3" fmla="*/ 254831 w 420137"/>
                <a:gd name="connsiteY3" fmla="*/ 3810 h 685800"/>
                <a:gd name="connsiteX4" fmla="*/ 211016 w 420137"/>
                <a:gd name="connsiteY4" fmla="*/ 0 h 685800"/>
                <a:gd name="connsiteX5" fmla="*/ 167201 w 420137"/>
                <a:gd name="connsiteY5" fmla="*/ 3810 h 685800"/>
                <a:gd name="connsiteX6" fmla="*/ 87191 w 420137"/>
                <a:gd name="connsiteY6" fmla="*/ 36195 h 685800"/>
                <a:gd name="connsiteX7" fmla="*/ 71951 w 420137"/>
                <a:gd name="connsiteY7" fmla="*/ 57150 h 685800"/>
                <a:gd name="connsiteX8" fmla="*/ 1466 w 420137"/>
                <a:gd name="connsiteY8" fmla="*/ 293370 h 685800"/>
                <a:gd name="connsiteX9" fmla="*/ 28136 w 420137"/>
                <a:gd name="connsiteY9" fmla="*/ 340995 h 685800"/>
                <a:gd name="connsiteX10" fmla="*/ 39566 w 420137"/>
                <a:gd name="connsiteY10" fmla="*/ 342900 h 685800"/>
                <a:gd name="connsiteX11" fmla="*/ 75761 w 420137"/>
                <a:gd name="connsiteY11" fmla="*/ 316230 h 685800"/>
                <a:gd name="connsiteX12" fmla="*/ 134816 w 420137"/>
                <a:gd name="connsiteY12" fmla="*/ 116205 h 685800"/>
                <a:gd name="connsiteX13" fmla="*/ 134816 w 420137"/>
                <a:gd name="connsiteY13" fmla="*/ 182880 h 685800"/>
                <a:gd name="connsiteX14" fmla="*/ 64331 w 420137"/>
                <a:gd name="connsiteY14" fmla="*/ 419100 h 685800"/>
                <a:gd name="connsiteX15" fmla="*/ 115766 w 420137"/>
                <a:gd name="connsiteY15" fmla="*/ 419100 h 685800"/>
                <a:gd name="connsiteX16" fmla="*/ 115766 w 420137"/>
                <a:gd name="connsiteY16" fmla="*/ 685800 h 685800"/>
                <a:gd name="connsiteX17" fmla="*/ 191966 w 420137"/>
                <a:gd name="connsiteY17" fmla="*/ 685800 h 685800"/>
                <a:gd name="connsiteX18" fmla="*/ 191966 w 420137"/>
                <a:gd name="connsiteY18" fmla="*/ 419100 h 685800"/>
                <a:gd name="connsiteX19" fmla="*/ 230066 w 420137"/>
                <a:gd name="connsiteY19" fmla="*/ 419100 h 685800"/>
                <a:gd name="connsiteX20" fmla="*/ 230066 w 420137"/>
                <a:gd name="connsiteY20" fmla="*/ 685800 h 685800"/>
                <a:gd name="connsiteX21" fmla="*/ 306266 w 420137"/>
                <a:gd name="connsiteY21" fmla="*/ 685800 h 685800"/>
                <a:gd name="connsiteX22" fmla="*/ 306266 w 420137"/>
                <a:gd name="connsiteY22" fmla="*/ 419100 h 685800"/>
                <a:gd name="connsiteX23" fmla="*/ 357701 w 420137"/>
                <a:gd name="connsiteY23" fmla="*/ 419100 h 685800"/>
                <a:gd name="connsiteX24" fmla="*/ 287216 w 420137"/>
                <a:gd name="connsiteY24" fmla="*/ 182880 h 685800"/>
                <a:gd name="connsiteX25" fmla="*/ 287216 w 420137"/>
                <a:gd name="connsiteY25" fmla="*/ 116205 h 685800"/>
                <a:gd name="connsiteX26" fmla="*/ 346271 w 420137"/>
                <a:gd name="connsiteY26" fmla="*/ 316230 h 685800"/>
                <a:gd name="connsiteX27" fmla="*/ 382466 w 420137"/>
                <a:gd name="connsiteY27" fmla="*/ 342900 h 685800"/>
                <a:gd name="connsiteX28" fmla="*/ 393896 w 420137"/>
                <a:gd name="connsiteY28" fmla="*/ 340995 h 685800"/>
                <a:gd name="connsiteX29" fmla="*/ 418661 w 420137"/>
                <a:gd name="connsiteY29" fmla="*/ 29337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20137" h="685800">
                  <a:moveTo>
                    <a:pt x="418661" y="293370"/>
                  </a:moveTo>
                  <a:lnTo>
                    <a:pt x="350081" y="57150"/>
                  </a:lnTo>
                  <a:cubicBezTo>
                    <a:pt x="348176" y="47625"/>
                    <a:pt x="342461" y="40005"/>
                    <a:pt x="334841" y="36195"/>
                  </a:cubicBezTo>
                  <a:cubicBezTo>
                    <a:pt x="311981" y="20955"/>
                    <a:pt x="285311" y="11430"/>
                    <a:pt x="254831" y="3810"/>
                  </a:cubicBezTo>
                  <a:cubicBezTo>
                    <a:pt x="239591" y="1905"/>
                    <a:pt x="226256" y="0"/>
                    <a:pt x="211016" y="0"/>
                  </a:cubicBezTo>
                  <a:cubicBezTo>
                    <a:pt x="195776" y="0"/>
                    <a:pt x="182441" y="1905"/>
                    <a:pt x="167201" y="3810"/>
                  </a:cubicBezTo>
                  <a:cubicBezTo>
                    <a:pt x="136721" y="9525"/>
                    <a:pt x="110051" y="20955"/>
                    <a:pt x="87191" y="36195"/>
                  </a:cubicBezTo>
                  <a:cubicBezTo>
                    <a:pt x="79571" y="41910"/>
                    <a:pt x="73856" y="47625"/>
                    <a:pt x="71951" y="57150"/>
                  </a:cubicBezTo>
                  <a:lnTo>
                    <a:pt x="1466" y="293370"/>
                  </a:lnTo>
                  <a:cubicBezTo>
                    <a:pt x="-4249" y="314325"/>
                    <a:pt x="7181" y="335280"/>
                    <a:pt x="28136" y="340995"/>
                  </a:cubicBezTo>
                  <a:cubicBezTo>
                    <a:pt x="31946" y="342900"/>
                    <a:pt x="35756" y="342900"/>
                    <a:pt x="39566" y="342900"/>
                  </a:cubicBezTo>
                  <a:cubicBezTo>
                    <a:pt x="56711" y="342900"/>
                    <a:pt x="71951" y="331470"/>
                    <a:pt x="75761" y="316230"/>
                  </a:cubicBezTo>
                  <a:lnTo>
                    <a:pt x="134816" y="116205"/>
                  </a:lnTo>
                  <a:lnTo>
                    <a:pt x="134816" y="182880"/>
                  </a:lnTo>
                  <a:lnTo>
                    <a:pt x="64331" y="419100"/>
                  </a:lnTo>
                  <a:lnTo>
                    <a:pt x="115766" y="419100"/>
                  </a:lnTo>
                  <a:lnTo>
                    <a:pt x="115766" y="685800"/>
                  </a:lnTo>
                  <a:lnTo>
                    <a:pt x="191966" y="685800"/>
                  </a:lnTo>
                  <a:lnTo>
                    <a:pt x="191966" y="419100"/>
                  </a:lnTo>
                  <a:lnTo>
                    <a:pt x="230066" y="419100"/>
                  </a:lnTo>
                  <a:lnTo>
                    <a:pt x="230066" y="685800"/>
                  </a:lnTo>
                  <a:lnTo>
                    <a:pt x="306266" y="685800"/>
                  </a:lnTo>
                  <a:lnTo>
                    <a:pt x="306266" y="419100"/>
                  </a:lnTo>
                  <a:lnTo>
                    <a:pt x="357701" y="419100"/>
                  </a:lnTo>
                  <a:lnTo>
                    <a:pt x="287216" y="182880"/>
                  </a:lnTo>
                  <a:lnTo>
                    <a:pt x="287216" y="116205"/>
                  </a:lnTo>
                  <a:lnTo>
                    <a:pt x="346271" y="316230"/>
                  </a:lnTo>
                  <a:cubicBezTo>
                    <a:pt x="351986" y="333375"/>
                    <a:pt x="367226" y="342900"/>
                    <a:pt x="382466" y="342900"/>
                  </a:cubicBezTo>
                  <a:cubicBezTo>
                    <a:pt x="386276" y="342900"/>
                    <a:pt x="390086" y="342900"/>
                    <a:pt x="393896" y="340995"/>
                  </a:cubicBezTo>
                  <a:cubicBezTo>
                    <a:pt x="412946" y="335280"/>
                    <a:pt x="424376" y="314325"/>
                    <a:pt x="418661" y="2933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4" name="Grafik 7">
            <a:extLst>
              <a:ext uri="{FF2B5EF4-FFF2-40B4-BE49-F238E27FC236}">
                <a16:creationId xmlns:a16="http://schemas.microsoft.com/office/drawing/2014/main" id="{EB1D754A-4CDE-1D0A-EEF3-2E40098D32C0}"/>
              </a:ext>
            </a:extLst>
          </p:cNvPr>
          <p:cNvGrpSpPr>
            <a:grpSpLocks/>
          </p:cNvGrpSpPr>
          <p:nvPr/>
        </p:nvGrpSpPr>
        <p:grpSpPr>
          <a:xfrm>
            <a:off x="7074782" y="4989783"/>
            <a:ext cx="306780" cy="627504"/>
            <a:chOff x="8607175" y="1698728"/>
            <a:chExt cx="419100" cy="857250"/>
          </a:xfrm>
          <a:solidFill>
            <a:schemeClr val="bg2"/>
          </a:solidFill>
        </p:grpSpPr>
        <p:sp>
          <p:nvSpPr>
            <p:cNvPr id="305" name="Freihandform: Form 1139">
              <a:extLst>
                <a:ext uri="{FF2B5EF4-FFF2-40B4-BE49-F238E27FC236}">
                  <a16:creationId xmlns:a16="http://schemas.microsoft.com/office/drawing/2014/main" id="{AB90C264-04B5-D040-F7EF-93B4E7697F61}"/>
                </a:ext>
              </a:extLst>
            </p:cNvPr>
            <p:cNvSpPr>
              <a:spLocks/>
            </p:cNvSpPr>
            <p:nvPr/>
          </p:nvSpPr>
          <p:spPr>
            <a:xfrm>
              <a:off x="8740525" y="1698728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ihandform: Form 1140">
              <a:extLst>
                <a:ext uri="{FF2B5EF4-FFF2-40B4-BE49-F238E27FC236}">
                  <a16:creationId xmlns:a16="http://schemas.microsoft.com/office/drawing/2014/main" id="{4E883054-5B49-3636-E119-58182CB7FC84}"/>
                </a:ext>
              </a:extLst>
            </p:cNvPr>
            <p:cNvSpPr>
              <a:spLocks/>
            </p:cNvSpPr>
            <p:nvPr/>
          </p:nvSpPr>
          <p:spPr>
            <a:xfrm>
              <a:off x="8607175" y="1870178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07" name="MIO_TEXTBOX_BODY">
            <a:extLst>
              <a:ext uri="{FF2B5EF4-FFF2-40B4-BE49-F238E27FC236}">
                <a16:creationId xmlns:a16="http://schemas.microsoft.com/office/drawing/2014/main" id="{AF983DE2-8B2A-A582-46B0-A3AD578EC20E}"/>
              </a:ext>
            </a:extLst>
          </p:cNvPr>
          <p:cNvSpPr txBox="1">
            <a:spLocks/>
          </p:cNvSpPr>
          <p:nvPr/>
        </p:nvSpPr>
        <p:spPr>
          <a:xfrm>
            <a:off x="8432915" y="3968630"/>
            <a:ext cx="3376497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177800" indent="-177800">
              <a:lnSpc>
                <a:spcPct val="120000"/>
              </a:lnSpc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§"/>
              <a:defRPr sz="1600"/>
            </a:lvl1pPr>
            <a:lvl2pPr marL="360000" indent="-180000">
              <a:buClr>
                <a:schemeClr val="tx2"/>
              </a:buClr>
              <a:buFont typeface="Arial" pitchFamily="34" charset="0"/>
              <a:buChar char="–"/>
            </a:lvl2pPr>
            <a:lvl3pPr marL="540000" indent="-180000">
              <a:buClr>
                <a:schemeClr val="accent6"/>
              </a:buClr>
              <a:buFont typeface="Wingdings" pitchFamily="2" charset="2"/>
              <a:buChar char="§"/>
            </a:lvl3pPr>
            <a:lvl4pPr marL="720000" indent="-180000">
              <a:buClr>
                <a:schemeClr val="accent6"/>
              </a:buClr>
              <a:buFont typeface="Arial" pitchFamily="34" charset="0"/>
              <a:buChar char="–"/>
            </a:lvl4pPr>
            <a:lvl5pPr marL="900000" indent="-180000">
              <a:buClr>
                <a:schemeClr val="accent6"/>
              </a:buClr>
              <a:buFont typeface="Symbol" panose="05050102010706020507" pitchFamily="18" charset="2"/>
              <a:buChar char="-"/>
            </a:lvl5pPr>
            <a:lvl6pPr marL="1074738" indent="-180975">
              <a:buFont typeface="Symbol" panose="05050102010706020507" pitchFamily="18" charset="2"/>
              <a:buChar char="-"/>
            </a:lvl6pPr>
            <a:lvl7pPr marL="1257300" indent="-180975">
              <a:buFont typeface="Symbol" panose="05050102010706020507" pitchFamily="18" charset="2"/>
              <a:buChar char="-"/>
            </a:lvl7pPr>
            <a:lvl8pPr marL="1436688" indent="-180975">
              <a:buFont typeface="Symbol" panose="05050102010706020507" pitchFamily="18" charset="2"/>
              <a:buChar char="-"/>
            </a:lvl8pPr>
            <a:lvl9pPr marL="1616075" indent="-180975">
              <a:buFont typeface="Symbol" panose="05050102010706020507" pitchFamily="18" charset="2"/>
              <a:buChar char="-"/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44444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Lorem ipsum dolor sit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amet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,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consectetuer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adipiscing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elit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. Aenean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commodo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 ligula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eget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 dolor. Aenean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massa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. Cum sociis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natoque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penatibus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 et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magnis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 dis parturient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montes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,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nascetur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ridiculus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 mus. </a:t>
            </a:r>
          </a:p>
        </p:txBody>
      </p:sp>
      <p:sp>
        <p:nvSpPr>
          <p:cNvPr id="308" name="MIO_TEXTBOX_HEADER">
            <a:extLst>
              <a:ext uri="{FF2B5EF4-FFF2-40B4-BE49-F238E27FC236}">
                <a16:creationId xmlns:a16="http://schemas.microsoft.com/office/drawing/2014/main" id="{45B4E8E4-16D3-638D-F874-4EC73D2F92C9}"/>
              </a:ext>
            </a:extLst>
          </p:cNvPr>
          <p:cNvSpPr txBox="1">
            <a:spLocks/>
          </p:cNvSpPr>
          <p:nvPr/>
        </p:nvSpPr>
        <p:spPr>
          <a:xfrm>
            <a:off x="8432915" y="3537568"/>
            <a:ext cx="3376497" cy="333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de-DE"/>
            </a:defPPr>
            <a:lvl1pPr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  <a:latin typeface="Segoe UI Semibold" panose="020B0702040204020203" pitchFamily="34" charset="0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6EA600"/>
              </a:buClr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lt"/>
                <a:ea typeface="+mn-ea"/>
              </a:rPr>
              <a:t>Lorem ipsum dolor sit </a:t>
            </a:r>
            <a:r>
              <a:rPr kumimoji="0" lang="en-US" sz="20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+mn-lt"/>
                <a:ea typeface="+mn-ea"/>
              </a:rPr>
              <a:t>amet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309" name="Textfeld">
            <a:extLst>
              <a:ext uri="{FF2B5EF4-FFF2-40B4-BE49-F238E27FC236}">
                <a16:creationId xmlns:a16="http://schemas.microsoft.com/office/drawing/2014/main" id="{3CD07E0C-26F6-F315-456C-6154F6F71DDC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8432916" y="2070464"/>
            <a:ext cx="2057484" cy="12073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  <a:latin typeface="Segoe UI Semibold" panose="020B0702040204020203" pitchFamily="34" charset="0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6EA600"/>
              </a:buClr>
              <a:buSzPct val="100000"/>
              <a:buFontTx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</a:rPr>
              <a:t>68%</a:t>
            </a:r>
          </a:p>
        </p:txBody>
      </p:sp>
      <p:sp>
        <p:nvSpPr>
          <p:cNvPr id="44" name="Text Placeholder 15">
            <a:extLst>
              <a:ext uri="{FF2B5EF4-FFF2-40B4-BE49-F238E27FC236}">
                <a16:creationId xmlns:a16="http://schemas.microsoft.com/office/drawing/2014/main" id="{BFF4C05C-66D3-EE65-D998-E572039E0C88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5107167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population, infographic, infographics, statistics, percentage, percent, icon, icons</a:t>
            </a:r>
          </a:p>
        </p:txBody>
      </p:sp>
    </p:spTree>
    <p:extLst>
      <p:ext uri="{BB962C8B-B14F-4D97-AF65-F5344CB8AC3E}">
        <p14:creationId xmlns:p14="http://schemas.microsoft.com/office/powerpoint/2010/main" val="38513591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