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55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26.xml" ContentType="application/vnd.openxmlformats-officedocument.presentationml.tags+xml"/>
  <Override PartName="/ppt/notesSlides/notesSlide5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45" r:id="rId58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55.xml" Id="rId58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59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55.xml.rels>&#65279;<?xml version="1.0" encoding="utf-8"?><Relationships xmlns="http://schemas.openxmlformats.org/package/2006/relationships"><Relationship Type="http://schemas.openxmlformats.org/officeDocument/2006/relationships/slide" Target="/ppt/slides/slide55.xml" Id="rId2" /><Relationship Type="http://schemas.openxmlformats.org/officeDocument/2006/relationships/notesMaster" Target="/ppt/notesMasters/notesMaster1.xml" Id="rId1" /></Relationship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22861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55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26.xml" Id="rId2" /><Relationship Type="http://schemas.openxmlformats.org/officeDocument/2006/relationships/vmlDrawing" Target="/ppt/drawings/vmlDrawing59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59.bin" Id="rId5" /><Relationship Type="http://schemas.openxmlformats.org/officeDocument/2006/relationships/notesSlide" Target="/ppt/notesSlides/notesSlide55.xml" Id="rId4" /></Relationships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699815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Quantity comparison</a:t>
            </a:r>
            <a:endParaRPr lang="en-US"/>
          </a:p>
        </p:txBody>
      </p:sp>
      <p:sp>
        <p:nvSpPr>
          <p:cNvPr id="3" name="Titel 4">
            <a:extLst>
              <a:ext uri="{FF2B5EF4-FFF2-40B4-BE49-F238E27FC236}">
                <a16:creationId xmlns:a16="http://schemas.microsoft.com/office/drawing/2014/main" id="{4456AA05-9292-6AF6-5F69-ADC278952DF3}"/>
              </a:ext>
            </a:extLst>
          </p:cNvPr>
          <p:cNvSpPr txBox="1">
            <a:spLocks noChangeAspect="1"/>
          </p:cNvSpPr>
          <p:nvPr/>
        </p:nvSpPr>
        <p:spPr bwMode="gray">
          <a:xfrm>
            <a:off x="996197" y="5310886"/>
            <a:ext cx="24452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 sz="28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Futura"/>
              </a:defRPr>
            </a:lvl1pPr>
          </a:lstStyle>
          <a:p>
            <a:pPr algn="ctr"/>
            <a:r>
              <a:rPr lang="en-US" sz="2000">
                <a:solidFill>
                  <a:schemeClr val="tx2"/>
                </a:solidFill>
                <a:latin typeface="+mn-lt"/>
                <a:cs typeface="+mn-cs"/>
              </a:rPr>
              <a:t>Placeholder</a:t>
            </a:r>
            <a:br>
              <a:rPr lang="en-US" sz="2000">
                <a:solidFill>
                  <a:schemeClr val="tx2"/>
                </a:solidFill>
                <a:latin typeface="+mn-lt"/>
                <a:cs typeface="+mn-cs"/>
              </a:rPr>
            </a:br>
            <a:r>
              <a:rPr lang="en-US" sz="1400">
                <a:solidFill>
                  <a:srgbClr val="000000"/>
                </a:solidFill>
                <a:latin typeface="+mn-lt"/>
                <a:cs typeface="+mn-cs"/>
              </a:rPr>
              <a:t>Cras </a:t>
            </a:r>
            <a:r>
              <a:rPr lang="en-US" sz="1400" err="1">
                <a:solidFill>
                  <a:srgbClr val="000000"/>
                </a:solidFill>
                <a:latin typeface="+mn-lt"/>
                <a:cs typeface="+mn-cs"/>
              </a:rPr>
              <a:t>fringilla</a:t>
            </a:r>
            <a:r>
              <a:rPr lang="en-US" sz="140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+mn-lt"/>
                <a:cs typeface="+mn-cs"/>
              </a:rPr>
              <a:t>felis</a:t>
            </a:r>
            <a:r>
              <a:rPr lang="en-US" sz="1400">
                <a:solidFill>
                  <a:srgbClr val="000000"/>
                </a:solidFill>
                <a:latin typeface="+mn-lt"/>
                <a:cs typeface="+mn-cs"/>
              </a:rPr>
              <a:t> sit </a:t>
            </a:r>
            <a:r>
              <a:rPr lang="en-US" sz="1400" err="1">
                <a:solidFill>
                  <a:srgbClr val="000000"/>
                </a:solidFill>
                <a:latin typeface="+mn-lt"/>
                <a:cs typeface="+mn-cs"/>
              </a:rPr>
              <a:t>amet</a:t>
            </a:r>
            <a:endParaRPr lang="en-US" sz="120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4" name="Ellipse 11">
            <a:extLst>
              <a:ext uri="{FF2B5EF4-FFF2-40B4-BE49-F238E27FC236}">
                <a16:creationId xmlns:a16="http://schemas.microsoft.com/office/drawing/2014/main" id="{FF3D60B4-3BCD-0B41-BB58-1A68695A68A4}"/>
              </a:ext>
            </a:extLst>
          </p:cNvPr>
          <p:cNvSpPr>
            <a:spLocks/>
          </p:cNvSpPr>
          <p:nvPr/>
        </p:nvSpPr>
        <p:spPr bwMode="gray">
          <a:xfrm>
            <a:off x="1612389" y="1555998"/>
            <a:ext cx="1164684" cy="1164684"/>
          </a:xfrm>
          <a:prstGeom prst="ellipse">
            <a:avLst/>
          </a:prstGeom>
          <a:noFill/>
          <a:ln w="6350" cap="flat" cmpd="sng" algn="ctr">
            <a:solidFill>
              <a:schemeClr val="accent5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35%</a:t>
            </a:r>
          </a:p>
        </p:txBody>
      </p:sp>
      <p:sp>
        <p:nvSpPr>
          <p:cNvPr id="6" name="Ellipse 13">
            <a:extLst>
              <a:ext uri="{FF2B5EF4-FFF2-40B4-BE49-F238E27FC236}">
                <a16:creationId xmlns:a16="http://schemas.microsoft.com/office/drawing/2014/main" id="{357B7A3C-E922-00EA-B492-ACC5B8823051}"/>
              </a:ext>
            </a:extLst>
          </p:cNvPr>
          <p:cNvSpPr>
            <a:spLocks/>
          </p:cNvSpPr>
          <p:nvPr/>
        </p:nvSpPr>
        <p:spPr bwMode="gray">
          <a:xfrm>
            <a:off x="989013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7" name="Ellipse 14">
            <a:extLst>
              <a:ext uri="{FF2B5EF4-FFF2-40B4-BE49-F238E27FC236}">
                <a16:creationId xmlns:a16="http://schemas.microsoft.com/office/drawing/2014/main" id="{A6827705-BA94-416E-AA1A-74EA1C85CC8A}"/>
              </a:ext>
            </a:extLst>
          </p:cNvPr>
          <p:cNvSpPr>
            <a:spLocks/>
          </p:cNvSpPr>
          <p:nvPr/>
        </p:nvSpPr>
        <p:spPr bwMode="gray">
          <a:xfrm>
            <a:off x="989013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9" name="Ellipse 15">
            <a:extLst>
              <a:ext uri="{FF2B5EF4-FFF2-40B4-BE49-F238E27FC236}">
                <a16:creationId xmlns:a16="http://schemas.microsoft.com/office/drawing/2014/main" id="{AE8769D5-9C97-6210-DB88-A4482BF21C3F}"/>
              </a:ext>
            </a:extLst>
          </p:cNvPr>
          <p:cNvSpPr>
            <a:spLocks/>
          </p:cNvSpPr>
          <p:nvPr/>
        </p:nvSpPr>
        <p:spPr bwMode="gray">
          <a:xfrm>
            <a:off x="989013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1" name="Ellipse 16">
            <a:extLst>
              <a:ext uri="{FF2B5EF4-FFF2-40B4-BE49-F238E27FC236}">
                <a16:creationId xmlns:a16="http://schemas.microsoft.com/office/drawing/2014/main" id="{F6BB33AC-A07E-76F3-F214-E2E3A549AA76}"/>
              </a:ext>
            </a:extLst>
          </p:cNvPr>
          <p:cNvSpPr>
            <a:spLocks/>
          </p:cNvSpPr>
          <p:nvPr/>
        </p:nvSpPr>
        <p:spPr bwMode="gray">
          <a:xfrm>
            <a:off x="989013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2" name="Ellipse 17">
            <a:extLst>
              <a:ext uri="{FF2B5EF4-FFF2-40B4-BE49-F238E27FC236}">
                <a16:creationId xmlns:a16="http://schemas.microsoft.com/office/drawing/2014/main" id="{2FD8C7A4-F413-E54C-306A-6EBA6D7072E2}"/>
              </a:ext>
            </a:extLst>
          </p:cNvPr>
          <p:cNvSpPr>
            <a:spLocks/>
          </p:cNvSpPr>
          <p:nvPr/>
        </p:nvSpPr>
        <p:spPr bwMode="gray">
          <a:xfrm>
            <a:off x="989013" y="3842591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3" name="Ellipse 18">
            <a:extLst>
              <a:ext uri="{FF2B5EF4-FFF2-40B4-BE49-F238E27FC236}">
                <a16:creationId xmlns:a16="http://schemas.microsoft.com/office/drawing/2014/main" id="{E0630FA8-F133-C7B7-A27B-B11F988C0A3E}"/>
              </a:ext>
            </a:extLst>
          </p:cNvPr>
          <p:cNvSpPr>
            <a:spLocks/>
          </p:cNvSpPr>
          <p:nvPr/>
        </p:nvSpPr>
        <p:spPr bwMode="gray">
          <a:xfrm>
            <a:off x="989013" y="4050383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4" name="Ellipse 19">
            <a:extLst>
              <a:ext uri="{FF2B5EF4-FFF2-40B4-BE49-F238E27FC236}">
                <a16:creationId xmlns:a16="http://schemas.microsoft.com/office/drawing/2014/main" id="{27639681-4EEF-CF40-3FB8-3B29728FAECE}"/>
              </a:ext>
            </a:extLst>
          </p:cNvPr>
          <p:cNvSpPr>
            <a:spLocks/>
          </p:cNvSpPr>
          <p:nvPr/>
        </p:nvSpPr>
        <p:spPr bwMode="gray">
          <a:xfrm>
            <a:off x="989013" y="4258175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5" name="Ellipse 20">
            <a:extLst>
              <a:ext uri="{FF2B5EF4-FFF2-40B4-BE49-F238E27FC236}">
                <a16:creationId xmlns:a16="http://schemas.microsoft.com/office/drawing/2014/main" id="{5B9C6560-8B55-C526-064A-6DCB4ED33153}"/>
              </a:ext>
            </a:extLst>
          </p:cNvPr>
          <p:cNvSpPr>
            <a:spLocks/>
          </p:cNvSpPr>
          <p:nvPr/>
        </p:nvSpPr>
        <p:spPr bwMode="gray">
          <a:xfrm>
            <a:off x="989013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6" name="Ellipse 21">
            <a:extLst>
              <a:ext uri="{FF2B5EF4-FFF2-40B4-BE49-F238E27FC236}">
                <a16:creationId xmlns:a16="http://schemas.microsoft.com/office/drawing/2014/main" id="{689800CB-D3D5-C066-05AB-08DE2B1A390E}"/>
              </a:ext>
            </a:extLst>
          </p:cNvPr>
          <p:cNvSpPr>
            <a:spLocks/>
          </p:cNvSpPr>
          <p:nvPr/>
        </p:nvSpPr>
        <p:spPr bwMode="gray">
          <a:xfrm>
            <a:off x="989013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7" name="Ellipse 22">
            <a:extLst>
              <a:ext uri="{FF2B5EF4-FFF2-40B4-BE49-F238E27FC236}">
                <a16:creationId xmlns:a16="http://schemas.microsoft.com/office/drawing/2014/main" id="{7C0AAABA-0F09-3F7C-92C8-AE05EA8AF6B2}"/>
              </a:ext>
            </a:extLst>
          </p:cNvPr>
          <p:cNvSpPr>
            <a:spLocks/>
          </p:cNvSpPr>
          <p:nvPr/>
        </p:nvSpPr>
        <p:spPr bwMode="gray">
          <a:xfrm>
            <a:off x="989013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8" name="Ellipse 23">
            <a:extLst>
              <a:ext uri="{FF2B5EF4-FFF2-40B4-BE49-F238E27FC236}">
                <a16:creationId xmlns:a16="http://schemas.microsoft.com/office/drawing/2014/main" id="{D4FAB073-D927-105F-C622-8FCDC648B314}"/>
              </a:ext>
            </a:extLst>
          </p:cNvPr>
          <p:cNvSpPr>
            <a:spLocks/>
          </p:cNvSpPr>
          <p:nvPr/>
        </p:nvSpPr>
        <p:spPr bwMode="gray">
          <a:xfrm>
            <a:off x="1196805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9" name="Ellipse 24">
            <a:extLst>
              <a:ext uri="{FF2B5EF4-FFF2-40B4-BE49-F238E27FC236}">
                <a16:creationId xmlns:a16="http://schemas.microsoft.com/office/drawing/2014/main" id="{5438307D-D291-AF87-DD0D-E629A5A3F7F8}"/>
              </a:ext>
            </a:extLst>
          </p:cNvPr>
          <p:cNvSpPr>
            <a:spLocks/>
          </p:cNvSpPr>
          <p:nvPr/>
        </p:nvSpPr>
        <p:spPr bwMode="gray">
          <a:xfrm>
            <a:off x="1196805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0" name="Ellipse 25">
            <a:extLst>
              <a:ext uri="{FF2B5EF4-FFF2-40B4-BE49-F238E27FC236}">
                <a16:creationId xmlns:a16="http://schemas.microsoft.com/office/drawing/2014/main" id="{2CE17EBA-8101-5E2C-A919-36EC3208D4A5}"/>
              </a:ext>
            </a:extLst>
          </p:cNvPr>
          <p:cNvSpPr>
            <a:spLocks/>
          </p:cNvSpPr>
          <p:nvPr/>
        </p:nvSpPr>
        <p:spPr bwMode="gray">
          <a:xfrm>
            <a:off x="1196805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1" name="Ellipse 26">
            <a:extLst>
              <a:ext uri="{FF2B5EF4-FFF2-40B4-BE49-F238E27FC236}">
                <a16:creationId xmlns:a16="http://schemas.microsoft.com/office/drawing/2014/main" id="{33CB4E49-63F8-E01D-5E93-366E0F533845}"/>
              </a:ext>
            </a:extLst>
          </p:cNvPr>
          <p:cNvSpPr>
            <a:spLocks/>
          </p:cNvSpPr>
          <p:nvPr/>
        </p:nvSpPr>
        <p:spPr bwMode="gray">
          <a:xfrm>
            <a:off x="1196805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2" name="Ellipse 27">
            <a:extLst>
              <a:ext uri="{FF2B5EF4-FFF2-40B4-BE49-F238E27FC236}">
                <a16:creationId xmlns:a16="http://schemas.microsoft.com/office/drawing/2014/main" id="{C6711483-9CA3-A27C-C084-EC350A86B4D4}"/>
              </a:ext>
            </a:extLst>
          </p:cNvPr>
          <p:cNvSpPr>
            <a:spLocks/>
          </p:cNvSpPr>
          <p:nvPr/>
        </p:nvSpPr>
        <p:spPr bwMode="gray">
          <a:xfrm>
            <a:off x="1196805" y="3842591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3" name="Ellipse 28">
            <a:extLst>
              <a:ext uri="{FF2B5EF4-FFF2-40B4-BE49-F238E27FC236}">
                <a16:creationId xmlns:a16="http://schemas.microsoft.com/office/drawing/2014/main" id="{7DD0481E-D958-38FD-BDD5-0CC7E4800313}"/>
              </a:ext>
            </a:extLst>
          </p:cNvPr>
          <p:cNvSpPr>
            <a:spLocks/>
          </p:cNvSpPr>
          <p:nvPr/>
        </p:nvSpPr>
        <p:spPr bwMode="gray">
          <a:xfrm>
            <a:off x="1196805" y="4050383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4" name="Ellipse 29">
            <a:extLst>
              <a:ext uri="{FF2B5EF4-FFF2-40B4-BE49-F238E27FC236}">
                <a16:creationId xmlns:a16="http://schemas.microsoft.com/office/drawing/2014/main" id="{D05AED0E-4680-317F-8A7B-1058F6D01D4B}"/>
              </a:ext>
            </a:extLst>
          </p:cNvPr>
          <p:cNvSpPr>
            <a:spLocks/>
          </p:cNvSpPr>
          <p:nvPr/>
        </p:nvSpPr>
        <p:spPr bwMode="gray">
          <a:xfrm>
            <a:off x="1196805" y="4258175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5" name="Ellipse 30">
            <a:extLst>
              <a:ext uri="{FF2B5EF4-FFF2-40B4-BE49-F238E27FC236}">
                <a16:creationId xmlns:a16="http://schemas.microsoft.com/office/drawing/2014/main" id="{B50B5B87-8199-7414-F001-F23B6AAF22F6}"/>
              </a:ext>
            </a:extLst>
          </p:cNvPr>
          <p:cNvSpPr>
            <a:spLocks/>
          </p:cNvSpPr>
          <p:nvPr/>
        </p:nvSpPr>
        <p:spPr bwMode="gray">
          <a:xfrm>
            <a:off x="1196805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6" name="Ellipse 31">
            <a:extLst>
              <a:ext uri="{FF2B5EF4-FFF2-40B4-BE49-F238E27FC236}">
                <a16:creationId xmlns:a16="http://schemas.microsoft.com/office/drawing/2014/main" id="{F250DAAB-3A3C-4E68-9833-DEADF1B31566}"/>
              </a:ext>
            </a:extLst>
          </p:cNvPr>
          <p:cNvSpPr>
            <a:spLocks/>
          </p:cNvSpPr>
          <p:nvPr/>
        </p:nvSpPr>
        <p:spPr bwMode="gray">
          <a:xfrm>
            <a:off x="1196805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7" name="Ellipse 32">
            <a:extLst>
              <a:ext uri="{FF2B5EF4-FFF2-40B4-BE49-F238E27FC236}">
                <a16:creationId xmlns:a16="http://schemas.microsoft.com/office/drawing/2014/main" id="{3AC7F872-292C-A9FC-3D26-8A875C68F18A}"/>
              </a:ext>
            </a:extLst>
          </p:cNvPr>
          <p:cNvSpPr>
            <a:spLocks/>
          </p:cNvSpPr>
          <p:nvPr/>
        </p:nvSpPr>
        <p:spPr bwMode="gray">
          <a:xfrm>
            <a:off x="1196805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8" name="Ellipse 33">
            <a:extLst>
              <a:ext uri="{FF2B5EF4-FFF2-40B4-BE49-F238E27FC236}">
                <a16:creationId xmlns:a16="http://schemas.microsoft.com/office/drawing/2014/main" id="{24674A8B-D0E8-49A3-E81C-5222C4AD65A1}"/>
              </a:ext>
            </a:extLst>
          </p:cNvPr>
          <p:cNvSpPr>
            <a:spLocks/>
          </p:cNvSpPr>
          <p:nvPr/>
        </p:nvSpPr>
        <p:spPr bwMode="gray">
          <a:xfrm>
            <a:off x="1404597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9" name="Ellipse 34">
            <a:extLst>
              <a:ext uri="{FF2B5EF4-FFF2-40B4-BE49-F238E27FC236}">
                <a16:creationId xmlns:a16="http://schemas.microsoft.com/office/drawing/2014/main" id="{58091ED6-5651-3FF5-7520-C339A46109CC}"/>
              </a:ext>
            </a:extLst>
          </p:cNvPr>
          <p:cNvSpPr>
            <a:spLocks/>
          </p:cNvSpPr>
          <p:nvPr/>
        </p:nvSpPr>
        <p:spPr bwMode="gray">
          <a:xfrm>
            <a:off x="1404597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0" name="Ellipse 35">
            <a:extLst>
              <a:ext uri="{FF2B5EF4-FFF2-40B4-BE49-F238E27FC236}">
                <a16:creationId xmlns:a16="http://schemas.microsoft.com/office/drawing/2014/main" id="{88EB1E10-2803-0F4B-5A9B-BCFB0C4A1E8A}"/>
              </a:ext>
            </a:extLst>
          </p:cNvPr>
          <p:cNvSpPr>
            <a:spLocks/>
          </p:cNvSpPr>
          <p:nvPr/>
        </p:nvSpPr>
        <p:spPr bwMode="gray">
          <a:xfrm>
            <a:off x="1404597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1" name="Ellipse 36">
            <a:extLst>
              <a:ext uri="{FF2B5EF4-FFF2-40B4-BE49-F238E27FC236}">
                <a16:creationId xmlns:a16="http://schemas.microsoft.com/office/drawing/2014/main" id="{F55DC62B-181C-4EC5-28AD-08EAB005B9EF}"/>
              </a:ext>
            </a:extLst>
          </p:cNvPr>
          <p:cNvSpPr>
            <a:spLocks/>
          </p:cNvSpPr>
          <p:nvPr/>
        </p:nvSpPr>
        <p:spPr bwMode="gray">
          <a:xfrm>
            <a:off x="1404597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2" name="Ellipse 37">
            <a:extLst>
              <a:ext uri="{FF2B5EF4-FFF2-40B4-BE49-F238E27FC236}">
                <a16:creationId xmlns:a16="http://schemas.microsoft.com/office/drawing/2014/main" id="{9D4715F8-D4C6-3D16-7FA4-57C5D732CCA5}"/>
              </a:ext>
            </a:extLst>
          </p:cNvPr>
          <p:cNvSpPr>
            <a:spLocks/>
          </p:cNvSpPr>
          <p:nvPr/>
        </p:nvSpPr>
        <p:spPr bwMode="gray">
          <a:xfrm>
            <a:off x="1404597" y="3842591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3" name="Ellipse 38">
            <a:extLst>
              <a:ext uri="{FF2B5EF4-FFF2-40B4-BE49-F238E27FC236}">
                <a16:creationId xmlns:a16="http://schemas.microsoft.com/office/drawing/2014/main" id="{8E5EE2FB-4546-A443-6B5D-9F1CCB02F0A5}"/>
              </a:ext>
            </a:extLst>
          </p:cNvPr>
          <p:cNvSpPr>
            <a:spLocks/>
          </p:cNvSpPr>
          <p:nvPr/>
        </p:nvSpPr>
        <p:spPr bwMode="gray">
          <a:xfrm>
            <a:off x="1404597" y="4050383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4" name="Ellipse 39">
            <a:extLst>
              <a:ext uri="{FF2B5EF4-FFF2-40B4-BE49-F238E27FC236}">
                <a16:creationId xmlns:a16="http://schemas.microsoft.com/office/drawing/2014/main" id="{5C8100A5-5C84-3320-522D-08495ED17520}"/>
              </a:ext>
            </a:extLst>
          </p:cNvPr>
          <p:cNvSpPr>
            <a:spLocks/>
          </p:cNvSpPr>
          <p:nvPr/>
        </p:nvSpPr>
        <p:spPr bwMode="gray">
          <a:xfrm>
            <a:off x="1404597" y="4258175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5" name="Ellipse 40">
            <a:extLst>
              <a:ext uri="{FF2B5EF4-FFF2-40B4-BE49-F238E27FC236}">
                <a16:creationId xmlns:a16="http://schemas.microsoft.com/office/drawing/2014/main" id="{7B383D69-AA8E-EEB2-D538-461AF7838D0D}"/>
              </a:ext>
            </a:extLst>
          </p:cNvPr>
          <p:cNvSpPr>
            <a:spLocks/>
          </p:cNvSpPr>
          <p:nvPr/>
        </p:nvSpPr>
        <p:spPr bwMode="gray">
          <a:xfrm>
            <a:off x="1404597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6" name="Ellipse 41">
            <a:extLst>
              <a:ext uri="{FF2B5EF4-FFF2-40B4-BE49-F238E27FC236}">
                <a16:creationId xmlns:a16="http://schemas.microsoft.com/office/drawing/2014/main" id="{B9B42736-579F-22C2-5983-63DAE31EEAED}"/>
              </a:ext>
            </a:extLst>
          </p:cNvPr>
          <p:cNvSpPr>
            <a:spLocks/>
          </p:cNvSpPr>
          <p:nvPr/>
        </p:nvSpPr>
        <p:spPr bwMode="gray">
          <a:xfrm>
            <a:off x="1404597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7" name="Ellipse 42">
            <a:extLst>
              <a:ext uri="{FF2B5EF4-FFF2-40B4-BE49-F238E27FC236}">
                <a16:creationId xmlns:a16="http://schemas.microsoft.com/office/drawing/2014/main" id="{5C29E4F1-DF2B-D8B1-67F4-D39E871E2347}"/>
              </a:ext>
            </a:extLst>
          </p:cNvPr>
          <p:cNvSpPr>
            <a:spLocks/>
          </p:cNvSpPr>
          <p:nvPr/>
        </p:nvSpPr>
        <p:spPr bwMode="gray">
          <a:xfrm>
            <a:off x="1404597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8" name="Ellipse 43">
            <a:extLst>
              <a:ext uri="{FF2B5EF4-FFF2-40B4-BE49-F238E27FC236}">
                <a16:creationId xmlns:a16="http://schemas.microsoft.com/office/drawing/2014/main" id="{181295FD-10FF-5468-DE0E-DFF36C618384}"/>
              </a:ext>
            </a:extLst>
          </p:cNvPr>
          <p:cNvSpPr>
            <a:spLocks/>
          </p:cNvSpPr>
          <p:nvPr/>
        </p:nvSpPr>
        <p:spPr bwMode="gray">
          <a:xfrm>
            <a:off x="1612388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9" name="Ellipse 44">
            <a:extLst>
              <a:ext uri="{FF2B5EF4-FFF2-40B4-BE49-F238E27FC236}">
                <a16:creationId xmlns:a16="http://schemas.microsoft.com/office/drawing/2014/main" id="{F6DA241F-9B37-DC94-2EB2-D473A62B1705}"/>
              </a:ext>
            </a:extLst>
          </p:cNvPr>
          <p:cNvSpPr>
            <a:spLocks/>
          </p:cNvSpPr>
          <p:nvPr/>
        </p:nvSpPr>
        <p:spPr bwMode="gray">
          <a:xfrm>
            <a:off x="1612388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40" name="Ellipse 45">
            <a:extLst>
              <a:ext uri="{FF2B5EF4-FFF2-40B4-BE49-F238E27FC236}">
                <a16:creationId xmlns:a16="http://schemas.microsoft.com/office/drawing/2014/main" id="{82E13CF6-2900-CA17-5222-5424766E2DED}"/>
              </a:ext>
            </a:extLst>
          </p:cNvPr>
          <p:cNvSpPr>
            <a:spLocks/>
          </p:cNvSpPr>
          <p:nvPr/>
        </p:nvSpPr>
        <p:spPr bwMode="gray">
          <a:xfrm>
            <a:off x="1612388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41" name="Ellipse 46">
            <a:extLst>
              <a:ext uri="{FF2B5EF4-FFF2-40B4-BE49-F238E27FC236}">
                <a16:creationId xmlns:a16="http://schemas.microsoft.com/office/drawing/2014/main" id="{543130C2-2258-D3A2-5189-551C6CC4E677}"/>
              </a:ext>
            </a:extLst>
          </p:cNvPr>
          <p:cNvSpPr>
            <a:spLocks/>
          </p:cNvSpPr>
          <p:nvPr/>
        </p:nvSpPr>
        <p:spPr bwMode="gray">
          <a:xfrm>
            <a:off x="1612388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42" name="Ellipse 47">
            <a:extLst>
              <a:ext uri="{FF2B5EF4-FFF2-40B4-BE49-F238E27FC236}">
                <a16:creationId xmlns:a16="http://schemas.microsoft.com/office/drawing/2014/main" id="{63DB53D7-A793-343D-3D99-B00C66048DBD}"/>
              </a:ext>
            </a:extLst>
          </p:cNvPr>
          <p:cNvSpPr>
            <a:spLocks/>
          </p:cNvSpPr>
          <p:nvPr/>
        </p:nvSpPr>
        <p:spPr bwMode="gray">
          <a:xfrm>
            <a:off x="1612388" y="3842591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43" name="Ellipse 48">
            <a:extLst>
              <a:ext uri="{FF2B5EF4-FFF2-40B4-BE49-F238E27FC236}">
                <a16:creationId xmlns:a16="http://schemas.microsoft.com/office/drawing/2014/main" id="{3AACC80C-0AB6-24BD-4A4A-4DD9FAA41289}"/>
              </a:ext>
            </a:extLst>
          </p:cNvPr>
          <p:cNvSpPr>
            <a:spLocks/>
          </p:cNvSpPr>
          <p:nvPr/>
        </p:nvSpPr>
        <p:spPr bwMode="gray">
          <a:xfrm>
            <a:off x="1612388" y="4050383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45" name="Ellipse 49">
            <a:extLst>
              <a:ext uri="{FF2B5EF4-FFF2-40B4-BE49-F238E27FC236}">
                <a16:creationId xmlns:a16="http://schemas.microsoft.com/office/drawing/2014/main" id="{5C26F89C-5C58-E728-78E3-6F8BBAC8A2AF}"/>
              </a:ext>
            </a:extLst>
          </p:cNvPr>
          <p:cNvSpPr>
            <a:spLocks/>
          </p:cNvSpPr>
          <p:nvPr/>
        </p:nvSpPr>
        <p:spPr bwMode="gray">
          <a:xfrm>
            <a:off x="1612388" y="4258175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46" name="Ellipse 50">
            <a:extLst>
              <a:ext uri="{FF2B5EF4-FFF2-40B4-BE49-F238E27FC236}">
                <a16:creationId xmlns:a16="http://schemas.microsoft.com/office/drawing/2014/main" id="{8487B1BA-F1B8-E9A1-B711-EC1313769766}"/>
              </a:ext>
            </a:extLst>
          </p:cNvPr>
          <p:cNvSpPr>
            <a:spLocks/>
          </p:cNvSpPr>
          <p:nvPr/>
        </p:nvSpPr>
        <p:spPr bwMode="gray">
          <a:xfrm>
            <a:off x="1612388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47" name="Ellipse 51">
            <a:extLst>
              <a:ext uri="{FF2B5EF4-FFF2-40B4-BE49-F238E27FC236}">
                <a16:creationId xmlns:a16="http://schemas.microsoft.com/office/drawing/2014/main" id="{BA720743-5B9E-0BD0-94E2-F147A83330D7}"/>
              </a:ext>
            </a:extLst>
          </p:cNvPr>
          <p:cNvSpPr>
            <a:spLocks/>
          </p:cNvSpPr>
          <p:nvPr/>
        </p:nvSpPr>
        <p:spPr bwMode="gray">
          <a:xfrm>
            <a:off x="1612388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48" name="Ellipse 52">
            <a:extLst>
              <a:ext uri="{FF2B5EF4-FFF2-40B4-BE49-F238E27FC236}">
                <a16:creationId xmlns:a16="http://schemas.microsoft.com/office/drawing/2014/main" id="{43A0BE3E-EE9F-A35B-34EE-C3AFB90A10DA}"/>
              </a:ext>
            </a:extLst>
          </p:cNvPr>
          <p:cNvSpPr>
            <a:spLocks/>
          </p:cNvSpPr>
          <p:nvPr/>
        </p:nvSpPr>
        <p:spPr bwMode="gray">
          <a:xfrm>
            <a:off x="1612388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49" name="Ellipse 53">
            <a:extLst>
              <a:ext uri="{FF2B5EF4-FFF2-40B4-BE49-F238E27FC236}">
                <a16:creationId xmlns:a16="http://schemas.microsoft.com/office/drawing/2014/main" id="{2BA4738B-97EB-2DF2-58A9-D53D20A1158E}"/>
              </a:ext>
            </a:extLst>
          </p:cNvPr>
          <p:cNvSpPr>
            <a:spLocks/>
          </p:cNvSpPr>
          <p:nvPr/>
        </p:nvSpPr>
        <p:spPr bwMode="gray">
          <a:xfrm>
            <a:off x="1820180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50" name="Ellipse 54">
            <a:extLst>
              <a:ext uri="{FF2B5EF4-FFF2-40B4-BE49-F238E27FC236}">
                <a16:creationId xmlns:a16="http://schemas.microsoft.com/office/drawing/2014/main" id="{62B59EAD-69DA-D260-94BE-10535C35BC55}"/>
              </a:ext>
            </a:extLst>
          </p:cNvPr>
          <p:cNvSpPr>
            <a:spLocks/>
          </p:cNvSpPr>
          <p:nvPr/>
        </p:nvSpPr>
        <p:spPr bwMode="gray">
          <a:xfrm>
            <a:off x="1820180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51" name="Ellipse 55">
            <a:extLst>
              <a:ext uri="{FF2B5EF4-FFF2-40B4-BE49-F238E27FC236}">
                <a16:creationId xmlns:a16="http://schemas.microsoft.com/office/drawing/2014/main" id="{D5BACC89-70B8-2A8C-F5B4-9D4AE2DF1DD8}"/>
              </a:ext>
            </a:extLst>
          </p:cNvPr>
          <p:cNvSpPr>
            <a:spLocks/>
          </p:cNvSpPr>
          <p:nvPr/>
        </p:nvSpPr>
        <p:spPr bwMode="gray">
          <a:xfrm>
            <a:off x="1820180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52" name="Ellipse 56">
            <a:extLst>
              <a:ext uri="{FF2B5EF4-FFF2-40B4-BE49-F238E27FC236}">
                <a16:creationId xmlns:a16="http://schemas.microsoft.com/office/drawing/2014/main" id="{6F581CD0-5574-948D-096C-88A9C6649978}"/>
              </a:ext>
            </a:extLst>
          </p:cNvPr>
          <p:cNvSpPr>
            <a:spLocks/>
          </p:cNvSpPr>
          <p:nvPr/>
        </p:nvSpPr>
        <p:spPr bwMode="gray">
          <a:xfrm>
            <a:off x="1820180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53" name="Ellipse 57">
            <a:extLst>
              <a:ext uri="{FF2B5EF4-FFF2-40B4-BE49-F238E27FC236}">
                <a16:creationId xmlns:a16="http://schemas.microsoft.com/office/drawing/2014/main" id="{BFF5D903-307C-6E10-8B6C-E79672F576A4}"/>
              </a:ext>
            </a:extLst>
          </p:cNvPr>
          <p:cNvSpPr>
            <a:spLocks/>
          </p:cNvSpPr>
          <p:nvPr/>
        </p:nvSpPr>
        <p:spPr bwMode="gray">
          <a:xfrm>
            <a:off x="1820180" y="3842591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54" name="Ellipse 58">
            <a:extLst>
              <a:ext uri="{FF2B5EF4-FFF2-40B4-BE49-F238E27FC236}">
                <a16:creationId xmlns:a16="http://schemas.microsoft.com/office/drawing/2014/main" id="{7E5A32D0-9018-88B0-AE51-3FE8C1C7E473}"/>
              </a:ext>
            </a:extLst>
          </p:cNvPr>
          <p:cNvSpPr>
            <a:spLocks/>
          </p:cNvSpPr>
          <p:nvPr/>
        </p:nvSpPr>
        <p:spPr bwMode="gray">
          <a:xfrm>
            <a:off x="1820180" y="4050383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55" name="Ellipse 59">
            <a:extLst>
              <a:ext uri="{FF2B5EF4-FFF2-40B4-BE49-F238E27FC236}">
                <a16:creationId xmlns:a16="http://schemas.microsoft.com/office/drawing/2014/main" id="{E3DC9443-548B-AA3B-22AF-563D5F8F30EB}"/>
              </a:ext>
            </a:extLst>
          </p:cNvPr>
          <p:cNvSpPr>
            <a:spLocks/>
          </p:cNvSpPr>
          <p:nvPr/>
        </p:nvSpPr>
        <p:spPr bwMode="gray">
          <a:xfrm>
            <a:off x="1820180" y="4258175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56" name="Ellipse 60">
            <a:extLst>
              <a:ext uri="{FF2B5EF4-FFF2-40B4-BE49-F238E27FC236}">
                <a16:creationId xmlns:a16="http://schemas.microsoft.com/office/drawing/2014/main" id="{3F2D81FF-B62B-DE8F-8622-652CC8D6C4C4}"/>
              </a:ext>
            </a:extLst>
          </p:cNvPr>
          <p:cNvSpPr>
            <a:spLocks/>
          </p:cNvSpPr>
          <p:nvPr/>
        </p:nvSpPr>
        <p:spPr bwMode="gray">
          <a:xfrm>
            <a:off x="1820180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57" name="Ellipse 61">
            <a:extLst>
              <a:ext uri="{FF2B5EF4-FFF2-40B4-BE49-F238E27FC236}">
                <a16:creationId xmlns:a16="http://schemas.microsoft.com/office/drawing/2014/main" id="{245FDA57-0ABF-3B28-67C3-94AB50791ACB}"/>
              </a:ext>
            </a:extLst>
          </p:cNvPr>
          <p:cNvSpPr>
            <a:spLocks/>
          </p:cNvSpPr>
          <p:nvPr/>
        </p:nvSpPr>
        <p:spPr bwMode="gray">
          <a:xfrm>
            <a:off x="1820180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58" name="Ellipse 62">
            <a:extLst>
              <a:ext uri="{FF2B5EF4-FFF2-40B4-BE49-F238E27FC236}">
                <a16:creationId xmlns:a16="http://schemas.microsoft.com/office/drawing/2014/main" id="{841A2BE7-9740-5A1F-F8CD-483F1D7F6B51}"/>
              </a:ext>
            </a:extLst>
          </p:cNvPr>
          <p:cNvSpPr>
            <a:spLocks/>
          </p:cNvSpPr>
          <p:nvPr/>
        </p:nvSpPr>
        <p:spPr bwMode="gray">
          <a:xfrm>
            <a:off x="1820180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59" name="Ellipse 63">
            <a:extLst>
              <a:ext uri="{FF2B5EF4-FFF2-40B4-BE49-F238E27FC236}">
                <a16:creationId xmlns:a16="http://schemas.microsoft.com/office/drawing/2014/main" id="{CD73619A-5D69-DCF7-D101-2CC12B7614D5}"/>
              </a:ext>
            </a:extLst>
          </p:cNvPr>
          <p:cNvSpPr>
            <a:spLocks/>
          </p:cNvSpPr>
          <p:nvPr/>
        </p:nvSpPr>
        <p:spPr bwMode="gray">
          <a:xfrm>
            <a:off x="2027972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60" name="Ellipse 64">
            <a:extLst>
              <a:ext uri="{FF2B5EF4-FFF2-40B4-BE49-F238E27FC236}">
                <a16:creationId xmlns:a16="http://schemas.microsoft.com/office/drawing/2014/main" id="{852D6EB1-DC77-785B-2EEC-22395D55C604}"/>
              </a:ext>
            </a:extLst>
          </p:cNvPr>
          <p:cNvSpPr>
            <a:spLocks/>
          </p:cNvSpPr>
          <p:nvPr/>
        </p:nvSpPr>
        <p:spPr bwMode="gray">
          <a:xfrm>
            <a:off x="2027972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61" name="Ellipse 65">
            <a:extLst>
              <a:ext uri="{FF2B5EF4-FFF2-40B4-BE49-F238E27FC236}">
                <a16:creationId xmlns:a16="http://schemas.microsoft.com/office/drawing/2014/main" id="{28E0CEF1-9382-94AD-3CAB-D7AF140BEB61}"/>
              </a:ext>
            </a:extLst>
          </p:cNvPr>
          <p:cNvSpPr>
            <a:spLocks/>
          </p:cNvSpPr>
          <p:nvPr/>
        </p:nvSpPr>
        <p:spPr bwMode="gray">
          <a:xfrm>
            <a:off x="2027972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62" name="Ellipse 66">
            <a:extLst>
              <a:ext uri="{FF2B5EF4-FFF2-40B4-BE49-F238E27FC236}">
                <a16:creationId xmlns:a16="http://schemas.microsoft.com/office/drawing/2014/main" id="{BCFB0F71-78D1-1414-3636-BE1789B578AF}"/>
              </a:ext>
            </a:extLst>
          </p:cNvPr>
          <p:cNvSpPr>
            <a:spLocks/>
          </p:cNvSpPr>
          <p:nvPr/>
        </p:nvSpPr>
        <p:spPr bwMode="gray">
          <a:xfrm>
            <a:off x="2027972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63" name="Ellipse 67">
            <a:extLst>
              <a:ext uri="{FF2B5EF4-FFF2-40B4-BE49-F238E27FC236}">
                <a16:creationId xmlns:a16="http://schemas.microsoft.com/office/drawing/2014/main" id="{9049CAF5-6DFE-405F-ED0E-89EA51A1FFC3}"/>
              </a:ext>
            </a:extLst>
          </p:cNvPr>
          <p:cNvSpPr>
            <a:spLocks/>
          </p:cNvSpPr>
          <p:nvPr/>
        </p:nvSpPr>
        <p:spPr bwMode="gray">
          <a:xfrm>
            <a:off x="2027972" y="3842591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64" name="Ellipse 68">
            <a:extLst>
              <a:ext uri="{FF2B5EF4-FFF2-40B4-BE49-F238E27FC236}">
                <a16:creationId xmlns:a16="http://schemas.microsoft.com/office/drawing/2014/main" id="{930A3458-73E7-0042-AB2C-E6BC909107BF}"/>
              </a:ext>
            </a:extLst>
          </p:cNvPr>
          <p:cNvSpPr>
            <a:spLocks/>
          </p:cNvSpPr>
          <p:nvPr/>
        </p:nvSpPr>
        <p:spPr bwMode="gray">
          <a:xfrm>
            <a:off x="2027972" y="4050383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65" name="Ellipse 69">
            <a:extLst>
              <a:ext uri="{FF2B5EF4-FFF2-40B4-BE49-F238E27FC236}">
                <a16:creationId xmlns:a16="http://schemas.microsoft.com/office/drawing/2014/main" id="{7F3F7EEB-926F-618F-8791-C5AE222F04D0}"/>
              </a:ext>
            </a:extLst>
          </p:cNvPr>
          <p:cNvSpPr>
            <a:spLocks/>
          </p:cNvSpPr>
          <p:nvPr/>
        </p:nvSpPr>
        <p:spPr bwMode="gray">
          <a:xfrm>
            <a:off x="2027972" y="4258175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66" name="Ellipse 70">
            <a:extLst>
              <a:ext uri="{FF2B5EF4-FFF2-40B4-BE49-F238E27FC236}">
                <a16:creationId xmlns:a16="http://schemas.microsoft.com/office/drawing/2014/main" id="{3F1E73F5-E484-C303-324D-7752D02B03DA}"/>
              </a:ext>
            </a:extLst>
          </p:cNvPr>
          <p:cNvSpPr>
            <a:spLocks/>
          </p:cNvSpPr>
          <p:nvPr/>
        </p:nvSpPr>
        <p:spPr bwMode="gray">
          <a:xfrm>
            <a:off x="2027972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67" name="Ellipse 71">
            <a:extLst>
              <a:ext uri="{FF2B5EF4-FFF2-40B4-BE49-F238E27FC236}">
                <a16:creationId xmlns:a16="http://schemas.microsoft.com/office/drawing/2014/main" id="{1B8AAD86-0F25-CC91-A0A0-AAE2E1E78B23}"/>
              </a:ext>
            </a:extLst>
          </p:cNvPr>
          <p:cNvSpPr>
            <a:spLocks/>
          </p:cNvSpPr>
          <p:nvPr/>
        </p:nvSpPr>
        <p:spPr bwMode="gray">
          <a:xfrm>
            <a:off x="2027972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68" name="Ellipse 72">
            <a:extLst>
              <a:ext uri="{FF2B5EF4-FFF2-40B4-BE49-F238E27FC236}">
                <a16:creationId xmlns:a16="http://schemas.microsoft.com/office/drawing/2014/main" id="{44B6E354-6227-47A2-70AF-D3FBA47A0934}"/>
              </a:ext>
            </a:extLst>
          </p:cNvPr>
          <p:cNvSpPr>
            <a:spLocks/>
          </p:cNvSpPr>
          <p:nvPr/>
        </p:nvSpPr>
        <p:spPr bwMode="gray">
          <a:xfrm>
            <a:off x="2027972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69" name="Ellipse 73">
            <a:extLst>
              <a:ext uri="{FF2B5EF4-FFF2-40B4-BE49-F238E27FC236}">
                <a16:creationId xmlns:a16="http://schemas.microsoft.com/office/drawing/2014/main" id="{40996B0B-BCBE-2768-9516-4992AFFDE483}"/>
              </a:ext>
            </a:extLst>
          </p:cNvPr>
          <p:cNvSpPr>
            <a:spLocks/>
          </p:cNvSpPr>
          <p:nvPr/>
        </p:nvSpPr>
        <p:spPr bwMode="gray">
          <a:xfrm>
            <a:off x="2235764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70" name="Ellipse 74">
            <a:extLst>
              <a:ext uri="{FF2B5EF4-FFF2-40B4-BE49-F238E27FC236}">
                <a16:creationId xmlns:a16="http://schemas.microsoft.com/office/drawing/2014/main" id="{FDCCF2B7-335F-BBAF-0070-FD8D6AC5A741}"/>
              </a:ext>
            </a:extLst>
          </p:cNvPr>
          <p:cNvSpPr>
            <a:spLocks/>
          </p:cNvSpPr>
          <p:nvPr/>
        </p:nvSpPr>
        <p:spPr bwMode="gray">
          <a:xfrm>
            <a:off x="2235764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71" name="Ellipse 75">
            <a:extLst>
              <a:ext uri="{FF2B5EF4-FFF2-40B4-BE49-F238E27FC236}">
                <a16:creationId xmlns:a16="http://schemas.microsoft.com/office/drawing/2014/main" id="{A0EF5937-836C-5115-3090-FD12379254B0}"/>
              </a:ext>
            </a:extLst>
          </p:cNvPr>
          <p:cNvSpPr>
            <a:spLocks/>
          </p:cNvSpPr>
          <p:nvPr/>
        </p:nvSpPr>
        <p:spPr bwMode="gray">
          <a:xfrm>
            <a:off x="2235764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72" name="Ellipse 76">
            <a:extLst>
              <a:ext uri="{FF2B5EF4-FFF2-40B4-BE49-F238E27FC236}">
                <a16:creationId xmlns:a16="http://schemas.microsoft.com/office/drawing/2014/main" id="{AD5A620C-5104-A3CB-4C4B-8D601B3CE758}"/>
              </a:ext>
            </a:extLst>
          </p:cNvPr>
          <p:cNvSpPr>
            <a:spLocks/>
          </p:cNvSpPr>
          <p:nvPr/>
        </p:nvSpPr>
        <p:spPr bwMode="gray">
          <a:xfrm>
            <a:off x="2235764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73" name="Ellipse 77">
            <a:extLst>
              <a:ext uri="{FF2B5EF4-FFF2-40B4-BE49-F238E27FC236}">
                <a16:creationId xmlns:a16="http://schemas.microsoft.com/office/drawing/2014/main" id="{83F3A515-3896-1674-0364-21279331F670}"/>
              </a:ext>
            </a:extLst>
          </p:cNvPr>
          <p:cNvSpPr>
            <a:spLocks/>
          </p:cNvSpPr>
          <p:nvPr/>
        </p:nvSpPr>
        <p:spPr bwMode="gray">
          <a:xfrm>
            <a:off x="2235764" y="3842591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74" name="Ellipse 78">
            <a:extLst>
              <a:ext uri="{FF2B5EF4-FFF2-40B4-BE49-F238E27FC236}">
                <a16:creationId xmlns:a16="http://schemas.microsoft.com/office/drawing/2014/main" id="{1BC4B3A1-0A71-D9FB-19EB-0D1167CCC466}"/>
              </a:ext>
            </a:extLst>
          </p:cNvPr>
          <p:cNvSpPr>
            <a:spLocks/>
          </p:cNvSpPr>
          <p:nvPr/>
        </p:nvSpPr>
        <p:spPr bwMode="gray">
          <a:xfrm>
            <a:off x="2235764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75" name="Ellipse 79">
            <a:extLst>
              <a:ext uri="{FF2B5EF4-FFF2-40B4-BE49-F238E27FC236}">
                <a16:creationId xmlns:a16="http://schemas.microsoft.com/office/drawing/2014/main" id="{9E87319E-4550-B5A8-3109-C7CC735EC8A6}"/>
              </a:ext>
            </a:extLst>
          </p:cNvPr>
          <p:cNvSpPr>
            <a:spLocks/>
          </p:cNvSpPr>
          <p:nvPr/>
        </p:nvSpPr>
        <p:spPr bwMode="gray">
          <a:xfrm>
            <a:off x="2235764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76" name="Ellipse 80">
            <a:extLst>
              <a:ext uri="{FF2B5EF4-FFF2-40B4-BE49-F238E27FC236}">
                <a16:creationId xmlns:a16="http://schemas.microsoft.com/office/drawing/2014/main" id="{E8803A7E-F8E1-143D-D7B8-39446F497BAA}"/>
              </a:ext>
            </a:extLst>
          </p:cNvPr>
          <p:cNvSpPr>
            <a:spLocks/>
          </p:cNvSpPr>
          <p:nvPr/>
        </p:nvSpPr>
        <p:spPr bwMode="gray">
          <a:xfrm>
            <a:off x="2235764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77" name="Ellipse 81">
            <a:extLst>
              <a:ext uri="{FF2B5EF4-FFF2-40B4-BE49-F238E27FC236}">
                <a16:creationId xmlns:a16="http://schemas.microsoft.com/office/drawing/2014/main" id="{3335152C-BB66-0F89-5841-21E7256A1861}"/>
              </a:ext>
            </a:extLst>
          </p:cNvPr>
          <p:cNvSpPr>
            <a:spLocks/>
          </p:cNvSpPr>
          <p:nvPr/>
        </p:nvSpPr>
        <p:spPr bwMode="gray">
          <a:xfrm>
            <a:off x="2235764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78" name="Ellipse 82">
            <a:extLst>
              <a:ext uri="{FF2B5EF4-FFF2-40B4-BE49-F238E27FC236}">
                <a16:creationId xmlns:a16="http://schemas.microsoft.com/office/drawing/2014/main" id="{8CF192FE-27B5-6494-EAF7-4D765BC39686}"/>
              </a:ext>
            </a:extLst>
          </p:cNvPr>
          <p:cNvSpPr>
            <a:spLocks/>
          </p:cNvSpPr>
          <p:nvPr/>
        </p:nvSpPr>
        <p:spPr bwMode="gray">
          <a:xfrm>
            <a:off x="2235764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79" name="Ellipse 83">
            <a:extLst>
              <a:ext uri="{FF2B5EF4-FFF2-40B4-BE49-F238E27FC236}">
                <a16:creationId xmlns:a16="http://schemas.microsoft.com/office/drawing/2014/main" id="{8F186706-1DA2-010F-56CE-5F1244954C81}"/>
              </a:ext>
            </a:extLst>
          </p:cNvPr>
          <p:cNvSpPr>
            <a:spLocks/>
          </p:cNvSpPr>
          <p:nvPr/>
        </p:nvSpPr>
        <p:spPr bwMode="gray">
          <a:xfrm>
            <a:off x="2443555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80" name="Ellipse 84">
            <a:extLst>
              <a:ext uri="{FF2B5EF4-FFF2-40B4-BE49-F238E27FC236}">
                <a16:creationId xmlns:a16="http://schemas.microsoft.com/office/drawing/2014/main" id="{9A940B2C-347F-42B6-4ADB-B1A339F21AFE}"/>
              </a:ext>
            </a:extLst>
          </p:cNvPr>
          <p:cNvSpPr>
            <a:spLocks/>
          </p:cNvSpPr>
          <p:nvPr/>
        </p:nvSpPr>
        <p:spPr bwMode="gray">
          <a:xfrm>
            <a:off x="2443555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81" name="Ellipse 85">
            <a:extLst>
              <a:ext uri="{FF2B5EF4-FFF2-40B4-BE49-F238E27FC236}">
                <a16:creationId xmlns:a16="http://schemas.microsoft.com/office/drawing/2014/main" id="{AFEC0740-630B-2CEA-D1D4-228565925D44}"/>
              </a:ext>
            </a:extLst>
          </p:cNvPr>
          <p:cNvSpPr>
            <a:spLocks/>
          </p:cNvSpPr>
          <p:nvPr/>
        </p:nvSpPr>
        <p:spPr bwMode="gray">
          <a:xfrm>
            <a:off x="2443555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82" name="Ellipse 86">
            <a:extLst>
              <a:ext uri="{FF2B5EF4-FFF2-40B4-BE49-F238E27FC236}">
                <a16:creationId xmlns:a16="http://schemas.microsoft.com/office/drawing/2014/main" id="{55F817CD-9A64-CE8D-48A9-21D37C79EFD6}"/>
              </a:ext>
            </a:extLst>
          </p:cNvPr>
          <p:cNvSpPr>
            <a:spLocks/>
          </p:cNvSpPr>
          <p:nvPr/>
        </p:nvSpPr>
        <p:spPr bwMode="gray">
          <a:xfrm>
            <a:off x="2443555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83" name="Ellipse 87">
            <a:extLst>
              <a:ext uri="{FF2B5EF4-FFF2-40B4-BE49-F238E27FC236}">
                <a16:creationId xmlns:a16="http://schemas.microsoft.com/office/drawing/2014/main" id="{30F9C449-313E-B13E-D443-E4B7FE3D8E89}"/>
              </a:ext>
            </a:extLst>
          </p:cNvPr>
          <p:cNvSpPr>
            <a:spLocks/>
          </p:cNvSpPr>
          <p:nvPr/>
        </p:nvSpPr>
        <p:spPr bwMode="gray">
          <a:xfrm>
            <a:off x="2443555" y="3842591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84" name="Ellipse 88">
            <a:extLst>
              <a:ext uri="{FF2B5EF4-FFF2-40B4-BE49-F238E27FC236}">
                <a16:creationId xmlns:a16="http://schemas.microsoft.com/office/drawing/2014/main" id="{C6483F59-93C6-6C4F-69EA-604CE4AA4340}"/>
              </a:ext>
            </a:extLst>
          </p:cNvPr>
          <p:cNvSpPr>
            <a:spLocks/>
          </p:cNvSpPr>
          <p:nvPr/>
        </p:nvSpPr>
        <p:spPr bwMode="gray">
          <a:xfrm>
            <a:off x="2443555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85" name="Ellipse 89">
            <a:extLst>
              <a:ext uri="{FF2B5EF4-FFF2-40B4-BE49-F238E27FC236}">
                <a16:creationId xmlns:a16="http://schemas.microsoft.com/office/drawing/2014/main" id="{4505F4C8-D0C6-C37A-70D7-FB2097648751}"/>
              </a:ext>
            </a:extLst>
          </p:cNvPr>
          <p:cNvSpPr>
            <a:spLocks/>
          </p:cNvSpPr>
          <p:nvPr/>
        </p:nvSpPr>
        <p:spPr bwMode="gray">
          <a:xfrm>
            <a:off x="2443555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86" name="Ellipse 90">
            <a:extLst>
              <a:ext uri="{FF2B5EF4-FFF2-40B4-BE49-F238E27FC236}">
                <a16:creationId xmlns:a16="http://schemas.microsoft.com/office/drawing/2014/main" id="{8D64D17F-F4DC-CDD4-8CF4-EAC60AF80C69}"/>
              </a:ext>
            </a:extLst>
          </p:cNvPr>
          <p:cNvSpPr>
            <a:spLocks/>
          </p:cNvSpPr>
          <p:nvPr/>
        </p:nvSpPr>
        <p:spPr bwMode="gray">
          <a:xfrm>
            <a:off x="2443555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87" name="Ellipse 91">
            <a:extLst>
              <a:ext uri="{FF2B5EF4-FFF2-40B4-BE49-F238E27FC236}">
                <a16:creationId xmlns:a16="http://schemas.microsoft.com/office/drawing/2014/main" id="{49E05431-28CC-8D60-9B7D-0F3B65AB2D14}"/>
              </a:ext>
            </a:extLst>
          </p:cNvPr>
          <p:cNvSpPr>
            <a:spLocks/>
          </p:cNvSpPr>
          <p:nvPr/>
        </p:nvSpPr>
        <p:spPr bwMode="gray">
          <a:xfrm>
            <a:off x="2443555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88" name="Ellipse 92">
            <a:extLst>
              <a:ext uri="{FF2B5EF4-FFF2-40B4-BE49-F238E27FC236}">
                <a16:creationId xmlns:a16="http://schemas.microsoft.com/office/drawing/2014/main" id="{31212DCA-350A-CDA7-4BDB-5380926C2894}"/>
              </a:ext>
            </a:extLst>
          </p:cNvPr>
          <p:cNvSpPr>
            <a:spLocks/>
          </p:cNvSpPr>
          <p:nvPr/>
        </p:nvSpPr>
        <p:spPr bwMode="gray">
          <a:xfrm>
            <a:off x="2443555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89" name="Ellipse 93">
            <a:extLst>
              <a:ext uri="{FF2B5EF4-FFF2-40B4-BE49-F238E27FC236}">
                <a16:creationId xmlns:a16="http://schemas.microsoft.com/office/drawing/2014/main" id="{1878CECB-0FFB-11B4-A8D3-5A03F4C6DB59}"/>
              </a:ext>
            </a:extLst>
          </p:cNvPr>
          <p:cNvSpPr>
            <a:spLocks/>
          </p:cNvSpPr>
          <p:nvPr/>
        </p:nvSpPr>
        <p:spPr bwMode="gray">
          <a:xfrm>
            <a:off x="2651347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90" name="Ellipse 94">
            <a:extLst>
              <a:ext uri="{FF2B5EF4-FFF2-40B4-BE49-F238E27FC236}">
                <a16:creationId xmlns:a16="http://schemas.microsoft.com/office/drawing/2014/main" id="{62823097-F64D-DE05-E885-2AEB6932295D}"/>
              </a:ext>
            </a:extLst>
          </p:cNvPr>
          <p:cNvSpPr>
            <a:spLocks/>
          </p:cNvSpPr>
          <p:nvPr/>
        </p:nvSpPr>
        <p:spPr bwMode="gray">
          <a:xfrm>
            <a:off x="2651347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91" name="Ellipse 95">
            <a:extLst>
              <a:ext uri="{FF2B5EF4-FFF2-40B4-BE49-F238E27FC236}">
                <a16:creationId xmlns:a16="http://schemas.microsoft.com/office/drawing/2014/main" id="{C34E161D-FD1F-E028-8CC1-7AB32A8FAB89}"/>
              </a:ext>
            </a:extLst>
          </p:cNvPr>
          <p:cNvSpPr>
            <a:spLocks/>
          </p:cNvSpPr>
          <p:nvPr/>
        </p:nvSpPr>
        <p:spPr bwMode="gray">
          <a:xfrm>
            <a:off x="2651347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92" name="Ellipse 96">
            <a:extLst>
              <a:ext uri="{FF2B5EF4-FFF2-40B4-BE49-F238E27FC236}">
                <a16:creationId xmlns:a16="http://schemas.microsoft.com/office/drawing/2014/main" id="{9285128D-B0D7-CBE3-8F2B-C9EB5A7A5225}"/>
              </a:ext>
            </a:extLst>
          </p:cNvPr>
          <p:cNvSpPr>
            <a:spLocks/>
          </p:cNvSpPr>
          <p:nvPr/>
        </p:nvSpPr>
        <p:spPr bwMode="gray">
          <a:xfrm>
            <a:off x="2651347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93" name="Ellipse 97">
            <a:extLst>
              <a:ext uri="{FF2B5EF4-FFF2-40B4-BE49-F238E27FC236}">
                <a16:creationId xmlns:a16="http://schemas.microsoft.com/office/drawing/2014/main" id="{86AB5D4A-BAE8-C87F-D2B4-F63E2BA053AA}"/>
              </a:ext>
            </a:extLst>
          </p:cNvPr>
          <p:cNvSpPr>
            <a:spLocks/>
          </p:cNvSpPr>
          <p:nvPr/>
        </p:nvSpPr>
        <p:spPr bwMode="gray">
          <a:xfrm>
            <a:off x="2651347" y="3842591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94" name="Ellipse 98">
            <a:extLst>
              <a:ext uri="{FF2B5EF4-FFF2-40B4-BE49-F238E27FC236}">
                <a16:creationId xmlns:a16="http://schemas.microsoft.com/office/drawing/2014/main" id="{9734E8D4-DD21-F61A-ABD1-5E9FE055A765}"/>
              </a:ext>
            </a:extLst>
          </p:cNvPr>
          <p:cNvSpPr>
            <a:spLocks/>
          </p:cNvSpPr>
          <p:nvPr/>
        </p:nvSpPr>
        <p:spPr bwMode="gray">
          <a:xfrm>
            <a:off x="2651347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95" name="Ellipse 99">
            <a:extLst>
              <a:ext uri="{FF2B5EF4-FFF2-40B4-BE49-F238E27FC236}">
                <a16:creationId xmlns:a16="http://schemas.microsoft.com/office/drawing/2014/main" id="{3410F1FD-A920-B0B1-BA76-AD5DCA11E7D7}"/>
              </a:ext>
            </a:extLst>
          </p:cNvPr>
          <p:cNvSpPr>
            <a:spLocks/>
          </p:cNvSpPr>
          <p:nvPr/>
        </p:nvSpPr>
        <p:spPr bwMode="gray">
          <a:xfrm>
            <a:off x="2651347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96" name="Ellipse 100">
            <a:extLst>
              <a:ext uri="{FF2B5EF4-FFF2-40B4-BE49-F238E27FC236}">
                <a16:creationId xmlns:a16="http://schemas.microsoft.com/office/drawing/2014/main" id="{4CD67F41-EBC4-B4A0-647D-02444BC6FB41}"/>
              </a:ext>
            </a:extLst>
          </p:cNvPr>
          <p:cNvSpPr>
            <a:spLocks/>
          </p:cNvSpPr>
          <p:nvPr/>
        </p:nvSpPr>
        <p:spPr bwMode="gray">
          <a:xfrm>
            <a:off x="2651347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97" name="Ellipse 101">
            <a:extLst>
              <a:ext uri="{FF2B5EF4-FFF2-40B4-BE49-F238E27FC236}">
                <a16:creationId xmlns:a16="http://schemas.microsoft.com/office/drawing/2014/main" id="{6E2D9418-78C0-FF5D-5CAD-248F2D855C98}"/>
              </a:ext>
            </a:extLst>
          </p:cNvPr>
          <p:cNvSpPr>
            <a:spLocks/>
          </p:cNvSpPr>
          <p:nvPr/>
        </p:nvSpPr>
        <p:spPr bwMode="gray">
          <a:xfrm>
            <a:off x="2651347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98" name="Ellipse 102">
            <a:extLst>
              <a:ext uri="{FF2B5EF4-FFF2-40B4-BE49-F238E27FC236}">
                <a16:creationId xmlns:a16="http://schemas.microsoft.com/office/drawing/2014/main" id="{0158AED7-DDC2-3814-0861-05681580E80C}"/>
              </a:ext>
            </a:extLst>
          </p:cNvPr>
          <p:cNvSpPr>
            <a:spLocks/>
          </p:cNvSpPr>
          <p:nvPr/>
        </p:nvSpPr>
        <p:spPr bwMode="gray">
          <a:xfrm>
            <a:off x="2651347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99" name="Ellipse 103">
            <a:extLst>
              <a:ext uri="{FF2B5EF4-FFF2-40B4-BE49-F238E27FC236}">
                <a16:creationId xmlns:a16="http://schemas.microsoft.com/office/drawing/2014/main" id="{A946917A-6304-4119-E491-B265954F31B9}"/>
              </a:ext>
            </a:extLst>
          </p:cNvPr>
          <p:cNvSpPr>
            <a:spLocks/>
          </p:cNvSpPr>
          <p:nvPr/>
        </p:nvSpPr>
        <p:spPr bwMode="gray">
          <a:xfrm>
            <a:off x="2859139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00" name="Ellipse 104">
            <a:extLst>
              <a:ext uri="{FF2B5EF4-FFF2-40B4-BE49-F238E27FC236}">
                <a16:creationId xmlns:a16="http://schemas.microsoft.com/office/drawing/2014/main" id="{0AB0B439-54D4-1DCE-6715-84E81752A325}"/>
              </a:ext>
            </a:extLst>
          </p:cNvPr>
          <p:cNvSpPr>
            <a:spLocks/>
          </p:cNvSpPr>
          <p:nvPr/>
        </p:nvSpPr>
        <p:spPr bwMode="gray">
          <a:xfrm>
            <a:off x="2859139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01" name="Ellipse 105">
            <a:extLst>
              <a:ext uri="{FF2B5EF4-FFF2-40B4-BE49-F238E27FC236}">
                <a16:creationId xmlns:a16="http://schemas.microsoft.com/office/drawing/2014/main" id="{9A848EB3-8B68-6C09-7BF9-508C6F280CDB}"/>
              </a:ext>
            </a:extLst>
          </p:cNvPr>
          <p:cNvSpPr>
            <a:spLocks/>
          </p:cNvSpPr>
          <p:nvPr/>
        </p:nvSpPr>
        <p:spPr bwMode="gray">
          <a:xfrm>
            <a:off x="2859139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02" name="Ellipse 106">
            <a:extLst>
              <a:ext uri="{FF2B5EF4-FFF2-40B4-BE49-F238E27FC236}">
                <a16:creationId xmlns:a16="http://schemas.microsoft.com/office/drawing/2014/main" id="{6A9930E8-D3CA-B92B-B4BC-0A575C95C2F9}"/>
              </a:ext>
            </a:extLst>
          </p:cNvPr>
          <p:cNvSpPr>
            <a:spLocks/>
          </p:cNvSpPr>
          <p:nvPr/>
        </p:nvSpPr>
        <p:spPr bwMode="gray">
          <a:xfrm>
            <a:off x="2859139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03" name="Ellipse 107">
            <a:extLst>
              <a:ext uri="{FF2B5EF4-FFF2-40B4-BE49-F238E27FC236}">
                <a16:creationId xmlns:a16="http://schemas.microsoft.com/office/drawing/2014/main" id="{69F06CC1-69E9-03EC-6039-C3E8F94BFD9A}"/>
              </a:ext>
            </a:extLst>
          </p:cNvPr>
          <p:cNvSpPr>
            <a:spLocks/>
          </p:cNvSpPr>
          <p:nvPr/>
        </p:nvSpPr>
        <p:spPr bwMode="gray">
          <a:xfrm>
            <a:off x="2859139" y="3842591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04" name="Ellipse 108">
            <a:extLst>
              <a:ext uri="{FF2B5EF4-FFF2-40B4-BE49-F238E27FC236}">
                <a16:creationId xmlns:a16="http://schemas.microsoft.com/office/drawing/2014/main" id="{50760673-4319-BD67-47CC-2B1498F7462B}"/>
              </a:ext>
            </a:extLst>
          </p:cNvPr>
          <p:cNvSpPr>
            <a:spLocks/>
          </p:cNvSpPr>
          <p:nvPr/>
        </p:nvSpPr>
        <p:spPr bwMode="gray">
          <a:xfrm>
            <a:off x="2859139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05" name="Ellipse 109">
            <a:extLst>
              <a:ext uri="{FF2B5EF4-FFF2-40B4-BE49-F238E27FC236}">
                <a16:creationId xmlns:a16="http://schemas.microsoft.com/office/drawing/2014/main" id="{0992B6EC-2BB4-8E2A-0F89-6440E6030B69}"/>
              </a:ext>
            </a:extLst>
          </p:cNvPr>
          <p:cNvSpPr>
            <a:spLocks/>
          </p:cNvSpPr>
          <p:nvPr/>
        </p:nvSpPr>
        <p:spPr bwMode="gray">
          <a:xfrm>
            <a:off x="2859139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06" name="Ellipse 110">
            <a:extLst>
              <a:ext uri="{FF2B5EF4-FFF2-40B4-BE49-F238E27FC236}">
                <a16:creationId xmlns:a16="http://schemas.microsoft.com/office/drawing/2014/main" id="{9EC94D1F-D6B3-CFBA-CC2B-7808A32C51CE}"/>
              </a:ext>
            </a:extLst>
          </p:cNvPr>
          <p:cNvSpPr>
            <a:spLocks/>
          </p:cNvSpPr>
          <p:nvPr/>
        </p:nvSpPr>
        <p:spPr bwMode="gray">
          <a:xfrm>
            <a:off x="2859139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07" name="Ellipse 111">
            <a:extLst>
              <a:ext uri="{FF2B5EF4-FFF2-40B4-BE49-F238E27FC236}">
                <a16:creationId xmlns:a16="http://schemas.microsoft.com/office/drawing/2014/main" id="{D7D9B682-A15F-48E9-5928-FA40D1148479}"/>
              </a:ext>
            </a:extLst>
          </p:cNvPr>
          <p:cNvSpPr>
            <a:spLocks/>
          </p:cNvSpPr>
          <p:nvPr/>
        </p:nvSpPr>
        <p:spPr bwMode="gray">
          <a:xfrm>
            <a:off x="2859139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08" name="Ellipse 112">
            <a:extLst>
              <a:ext uri="{FF2B5EF4-FFF2-40B4-BE49-F238E27FC236}">
                <a16:creationId xmlns:a16="http://schemas.microsoft.com/office/drawing/2014/main" id="{8AA86525-BD71-585E-6F96-0131CDBADAD3}"/>
              </a:ext>
            </a:extLst>
          </p:cNvPr>
          <p:cNvSpPr>
            <a:spLocks/>
          </p:cNvSpPr>
          <p:nvPr/>
        </p:nvSpPr>
        <p:spPr bwMode="gray">
          <a:xfrm>
            <a:off x="2859139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09" name="Ellipse 113">
            <a:extLst>
              <a:ext uri="{FF2B5EF4-FFF2-40B4-BE49-F238E27FC236}">
                <a16:creationId xmlns:a16="http://schemas.microsoft.com/office/drawing/2014/main" id="{A3F1D385-2269-5A1A-378D-4FE8D872A076}"/>
              </a:ext>
            </a:extLst>
          </p:cNvPr>
          <p:cNvSpPr>
            <a:spLocks/>
          </p:cNvSpPr>
          <p:nvPr/>
        </p:nvSpPr>
        <p:spPr bwMode="gray">
          <a:xfrm>
            <a:off x="3066931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10" name="Ellipse 114">
            <a:extLst>
              <a:ext uri="{FF2B5EF4-FFF2-40B4-BE49-F238E27FC236}">
                <a16:creationId xmlns:a16="http://schemas.microsoft.com/office/drawing/2014/main" id="{BFBD3FE3-EB15-27AA-8D74-008D53CD425F}"/>
              </a:ext>
            </a:extLst>
          </p:cNvPr>
          <p:cNvSpPr>
            <a:spLocks/>
          </p:cNvSpPr>
          <p:nvPr/>
        </p:nvSpPr>
        <p:spPr bwMode="gray">
          <a:xfrm>
            <a:off x="3066931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11" name="Ellipse 115">
            <a:extLst>
              <a:ext uri="{FF2B5EF4-FFF2-40B4-BE49-F238E27FC236}">
                <a16:creationId xmlns:a16="http://schemas.microsoft.com/office/drawing/2014/main" id="{DA84E31E-FB61-1275-8D05-E7AC4A0A01A8}"/>
              </a:ext>
            </a:extLst>
          </p:cNvPr>
          <p:cNvSpPr>
            <a:spLocks/>
          </p:cNvSpPr>
          <p:nvPr/>
        </p:nvSpPr>
        <p:spPr bwMode="gray">
          <a:xfrm>
            <a:off x="3066931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12" name="Ellipse 116">
            <a:extLst>
              <a:ext uri="{FF2B5EF4-FFF2-40B4-BE49-F238E27FC236}">
                <a16:creationId xmlns:a16="http://schemas.microsoft.com/office/drawing/2014/main" id="{F5347095-13BE-20B1-0992-FE246BBA26B0}"/>
              </a:ext>
            </a:extLst>
          </p:cNvPr>
          <p:cNvSpPr>
            <a:spLocks/>
          </p:cNvSpPr>
          <p:nvPr/>
        </p:nvSpPr>
        <p:spPr bwMode="gray">
          <a:xfrm>
            <a:off x="3066931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13" name="Ellipse 117">
            <a:extLst>
              <a:ext uri="{FF2B5EF4-FFF2-40B4-BE49-F238E27FC236}">
                <a16:creationId xmlns:a16="http://schemas.microsoft.com/office/drawing/2014/main" id="{43AA60A5-642D-4E09-CC14-004E9E08C783}"/>
              </a:ext>
            </a:extLst>
          </p:cNvPr>
          <p:cNvSpPr>
            <a:spLocks/>
          </p:cNvSpPr>
          <p:nvPr/>
        </p:nvSpPr>
        <p:spPr bwMode="gray">
          <a:xfrm>
            <a:off x="3066931" y="3842591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14" name="Ellipse 118">
            <a:extLst>
              <a:ext uri="{FF2B5EF4-FFF2-40B4-BE49-F238E27FC236}">
                <a16:creationId xmlns:a16="http://schemas.microsoft.com/office/drawing/2014/main" id="{A9C68083-ABC9-DE47-EBD3-5B21B7C00D98}"/>
              </a:ext>
            </a:extLst>
          </p:cNvPr>
          <p:cNvSpPr>
            <a:spLocks/>
          </p:cNvSpPr>
          <p:nvPr/>
        </p:nvSpPr>
        <p:spPr bwMode="gray">
          <a:xfrm>
            <a:off x="3066931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15" name="Ellipse 119">
            <a:extLst>
              <a:ext uri="{FF2B5EF4-FFF2-40B4-BE49-F238E27FC236}">
                <a16:creationId xmlns:a16="http://schemas.microsoft.com/office/drawing/2014/main" id="{A8D4FD91-AF11-5F04-4188-71E518C31781}"/>
              </a:ext>
            </a:extLst>
          </p:cNvPr>
          <p:cNvSpPr>
            <a:spLocks/>
          </p:cNvSpPr>
          <p:nvPr/>
        </p:nvSpPr>
        <p:spPr bwMode="gray">
          <a:xfrm>
            <a:off x="3066931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16" name="Ellipse 120">
            <a:extLst>
              <a:ext uri="{FF2B5EF4-FFF2-40B4-BE49-F238E27FC236}">
                <a16:creationId xmlns:a16="http://schemas.microsoft.com/office/drawing/2014/main" id="{55DA16E1-B5FD-5293-EBE8-1580F3BA44B6}"/>
              </a:ext>
            </a:extLst>
          </p:cNvPr>
          <p:cNvSpPr>
            <a:spLocks/>
          </p:cNvSpPr>
          <p:nvPr/>
        </p:nvSpPr>
        <p:spPr bwMode="gray">
          <a:xfrm>
            <a:off x="3066931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17" name="Ellipse 121">
            <a:extLst>
              <a:ext uri="{FF2B5EF4-FFF2-40B4-BE49-F238E27FC236}">
                <a16:creationId xmlns:a16="http://schemas.microsoft.com/office/drawing/2014/main" id="{E51F34B0-DE9B-6683-0F69-9A623DA058B5}"/>
              </a:ext>
            </a:extLst>
          </p:cNvPr>
          <p:cNvSpPr>
            <a:spLocks/>
          </p:cNvSpPr>
          <p:nvPr/>
        </p:nvSpPr>
        <p:spPr bwMode="gray">
          <a:xfrm>
            <a:off x="3066931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18" name="Ellipse 122">
            <a:extLst>
              <a:ext uri="{FF2B5EF4-FFF2-40B4-BE49-F238E27FC236}">
                <a16:creationId xmlns:a16="http://schemas.microsoft.com/office/drawing/2014/main" id="{BD484AB9-5CD0-5E58-A205-5E15A49A4DB0}"/>
              </a:ext>
            </a:extLst>
          </p:cNvPr>
          <p:cNvSpPr>
            <a:spLocks/>
          </p:cNvSpPr>
          <p:nvPr/>
        </p:nvSpPr>
        <p:spPr bwMode="gray">
          <a:xfrm>
            <a:off x="3066931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19" name="Ellipse 123">
            <a:extLst>
              <a:ext uri="{FF2B5EF4-FFF2-40B4-BE49-F238E27FC236}">
                <a16:creationId xmlns:a16="http://schemas.microsoft.com/office/drawing/2014/main" id="{CA657CEB-250F-1005-A2D2-F72FCCFBBD9C}"/>
              </a:ext>
            </a:extLst>
          </p:cNvPr>
          <p:cNvSpPr>
            <a:spLocks/>
          </p:cNvSpPr>
          <p:nvPr/>
        </p:nvSpPr>
        <p:spPr bwMode="gray">
          <a:xfrm>
            <a:off x="3274722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20" name="Ellipse 124">
            <a:extLst>
              <a:ext uri="{FF2B5EF4-FFF2-40B4-BE49-F238E27FC236}">
                <a16:creationId xmlns:a16="http://schemas.microsoft.com/office/drawing/2014/main" id="{B87B9407-91D4-50B4-AE2A-12DB68E5A212}"/>
              </a:ext>
            </a:extLst>
          </p:cNvPr>
          <p:cNvSpPr>
            <a:spLocks/>
          </p:cNvSpPr>
          <p:nvPr/>
        </p:nvSpPr>
        <p:spPr bwMode="gray">
          <a:xfrm>
            <a:off x="3274722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21" name="Ellipse 125">
            <a:extLst>
              <a:ext uri="{FF2B5EF4-FFF2-40B4-BE49-F238E27FC236}">
                <a16:creationId xmlns:a16="http://schemas.microsoft.com/office/drawing/2014/main" id="{FBE48772-C771-43F6-132E-373C7645F069}"/>
              </a:ext>
            </a:extLst>
          </p:cNvPr>
          <p:cNvSpPr>
            <a:spLocks/>
          </p:cNvSpPr>
          <p:nvPr/>
        </p:nvSpPr>
        <p:spPr bwMode="gray">
          <a:xfrm>
            <a:off x="3274722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22" name="Ellipse 126">
            <a:extLst>
              <a:ext uri="{FF2B5EF4-FFF2-40B4-BE49-F238E27FC236}">
                <a16:creationId xmlns:a16="http://schemas.microsoft.com/office/drawing/2014/main" id="{F1039BE4-ABEA-9DD4-0F17-376F0C30C96C}"/>
              </a:ext>
            </a:extLst>
          </p:cNvPr>
          <p:cNvSpPr>
            <a:spLocks/>
          </p:cNvSpPr>
          <p:nvPr/>
        </p:nvSpPr>
        <p:spPr bwMode="gray">
          <a:xfrm>
            <a:off x="3274722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23" name="Ellipse 127">
            <a:extLst>
              <a:ext uri="{FF2B5EF4-FFF2-40B4-BE49-F238E27FC236}">
                <a16:creationId xmlns:a16="http://schemas.microsoft.com/office/drawing/2014/main" id="{72171031-11A9-CC4F-27DE-E4E7036D146B}"/>
              </a:ext>
            </a:extLst>
          </p:cNvPr>
          <p:cNvSpPr>
            <a:spLocks/>
          </p:cNvSpPr>
          <p:nvPr/>
        </p:nvSpPr>
        <p:spPr bwMode="gray">
          <a:xfrm>
            <a:off x="3274722" y="3842591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24" name="Ellipse 128">
            <a:extLst>
              <a:ext uri="{FF2B5EF4-FFF2-40B4-BE49-F238E27FC236}">
                <a16:creationId xmlns:a16="http://schemas.microsoft.com/office/drawing/2014/main" id="{037B6B39-010D-B9A3-8FC7-00417C20DD28}"/>
              </a:ext>
            </a:extLst>
          </p:cNvPr>
          <p:cNvSpPr>
            <a:spLocks/>
          </p:cNvSpPr>
          <p:nvPr/>
        </p:nvSpPr>
        <p:spPr bwMode="gray">
          <a:xfrm>
            <a:off x="3274722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25" name="Ellipse 129">
            <a:extLst>
              <a:ext uri="{FF2B5EF4-FFF2-40B4-BE49-F238E27FC236}">
                <a16:creationId xmlns:a16="http://schemas.microsoft.com/office/drawing/2014/main" id="{A4905122-96BC-A5BD-44F0-67046532C20D}"/>
              </a:ext>
            </a:extLst>
          </p:cNvPr>
          <p:cNvSpPr>
            <a:spLocks/>
          </p:cNvSpPr>
          <p:nvPr/>
        </p:nvSpPr>
        <p:spPr bwMode="gray">
          <a:xfrm>
            <a:off x="3274722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26" name="Ellipse 130">
            <a:extLst>
              <a:ext uri="{FF2B5EF4-FFF2-40B4-BE49-F238E27FC236}">
                <a16:creationId xmlns:a16="http://schemas.microsoft.com/office/drawing/2014/main" id="{2F9185B5-F5F5-F039-EDE1-72DB2AB2EA28}"/>
              </a:ext>
            </a:extLst>
          </p:cNvPr>
          <p:cNvSpPr>
            <a:spLocks/>
          </p:cNvSpPr>
          <p:nvPr/>
        </p:nvSpPr>
        <p:spPr bwMode="gray">
          <a:xfrm>
            <a:off x="3274722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27" name="Ellipse 131">
            <a:extLst>
              <a:ext uri="{FF2B5EF4-FFF2-40B4-BE49-F238E27FC236}">
                <a16:creationId xmlns:a16="http://schemas.microsoft.com/office/drawing/2014/main" id="{80BA39AD-8AA1-6D6E-8F74-CA8CDF2B7651}"/>
              </a:ext>
            </a:extLst>
          </p:cNvPr>
          <p:cNvSpPr>
            <a:spLocks/>
          </p:cNvSpPr>
          <p:nvPr/>
        </p:nvSpPr>
        <p:spPr bwMode="gray">
          <a:xfrm>
            <a:off x="3274722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28" name="Ellipse 132">
            <a:extLst>
              <a:ext uri="{FF2B5EF4-FFF2-40B4-BE49-F238E27FC236}">
                <a16:creationId xmlns:a16="http://schemas.microsoft.com/office/drawing/2014/main" id="{BF2B6838-42E2-BA69-E90D-B4A7A65460DC}"/>
              </a:ext>
            </a:extLst>
          </p:cNvPr>
          <p:cNvSpPr>
            <a:spLocks/>
          </p:cNvSpPr>
          <p:nvPr/>
        </p:nvSpPr>
        <p:spPr bwMode="gray">
          <a:xfrm>
            <a:off x="3274722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29" name="Titel 4">
            <a:extLst>
              <a:ext uri="{FF2B5EF4-FFF2-40B4-BE49-F238E27FC236}">
                <a16:creationId xmlns:a16="http://schemas.microsoft.com/office/drawing/2014/main" id="{D973DC22-EC89-A72A-99FE-68C5A35AB8F1}"/>
              </a:ext>
            </a:extLst>
          </p:cNvPr>
          <p:cNvSpPr txBox="1">
            <a:spLocks noChangeAspect="1"/>
          </p:cNvSpPr>
          <p:nvPr/>
        </p:nvSpPr>
        <p:spPr bwMode="gray">
          <a:xfrm>
            <a:off x="4875581" y="5310886"/>
            <a:ext cx="24452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 sz="28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Futura"/>
              </a:defRPr>
            </a:lvl1pPr>
          </a:lstStyle>
          <a:p>
            <a:pPr algn="ctr"/>
            <a:r>
              <a:rPr lang="en-US" sz="2000">
                <a:solidFill>
                  <a:schemeClr val="tx2"/>
                </a:solidFill>
                <a:latin typeface="+mn-lt"/>
                <a:cs typeface="+mn-cs"/>
              </a:rPr>
              <a:t>Placeholder</a:t>
            </a:r>
            <a:br>
              <a:rPr lang="en-US" sz="2000">
                <a:solidFill>
                  <a:schemeClr val="tx2"/>
                </a:solidFill>
                <a:latin typeface="+mn-lt"/>
                <a:cs typeface="+mn-cs"/>
              </a:rPr>
            </a:br>
            <a:r>
              <a:rPr lang="en-US" sz="1400">
                <a:solidFill>
                  <a:srgbClr val="000000"/>
                </a:solidFill>
                <a:latin typeface="+mn-lt"/>
                <a:cs typeface="+mn-cs"/>
              </a:rPr>
              <a:t>Cras </a:t>
            </a:r>
            <a:r>
              <a:rPr lang="en-US" sz="1400" err="1">
                <a:solidFill>
                  <a:srgbClr val="000000"/>
                </a:solidFill>
                <a:latin typeface="+mn-lt"/>
                <a:cs typeface="+mn-cs"/>
              </a:rPr>
              <a:t>fringilla</a:t>
            </a:r>
            <a:r>
              <a:rPr lang="en-US" sz="1400">
                <a:solidFill>
                  <a:srgbClr val="000000"/>
                </a:solidFill>
                <a:latin typeface="+mn-lt"/>
                <a:cs typeface="+mn-cs"/>
              </a:rPr>
              <a:t> </a:t>
            </a:r>
            <a:r>
              <a:rPr lang="en-US" sz="1400" err="1">
                <a:solidFill>
                  <a:srgbClr val="000000"/>
                </a:solidFill>
                <a:latin typeface="+mn-lt"/>
                <a:cs typeface="+mn-cs"/>
              </a:rPr>
              <a:t>felis</a:t>
            </a:r>
            <a:r>
              <a:rPr lang="en-US" sz="1400">
                <a:solidFill>
                  <a:srgbClr val="000000"/>
                </a:solidFill>
                <a:latin typeface="+mn-lt"/>
                <a:cs typeface="+mn-cs"/>
              </a:rPr>
              <a:t> sit </a:t>
            </a:r>
            <a:r>
              <a:rPr lang="en-US" sz="1400" err="1">
                <a:solidFill>
                  <a:srgbClr val="000000"/>
                </a:solidFill>
                <a:latin typeface="+mn-lt"/>
                <a:cs typeface="+mn-cs"/>
              </a:rPr>
              <a:t>amet</a:t>
            </a:r>
            <a:endParaRPr lang="en-US" sz="1200">
              <a:solidFill>
                <a:srgbClr val="000000"/>
              </a:solidFill>
              <a:latin typeface="+mn-lt"/>
              <a:cs typeface="+mn-cs"/>
            </a:endParaRPr>
          </a:p>
        </p:txBody>
      </p:sp>
      <p:sp>
        <p:nvSpPr>
          <p:cNvPr id="130" name="Ellipse 9">
            <a:extLst>
              <a:ext uri="{FF2B5EF4-FFF2-40B4-BE49-F238E27FC236}">
                <a16:creationId xmlns:a16="http://schemas.microsoft.com/office/drawing/2014/main" id="{C09257F2-E80A-263C-0DA3-18A1B2A829C0}"/>
              </a:ext>
            </a:extLst>
          </p:cNvPr>
          <p:cNvSpPr>
            <a:spLocks/>
          </p:cNvSpPr>
          <p:nvPr/>
        </p:nvSpPr>
        <p:spPr bwMode="gray">
          <a:xfrm>
            <a:off x="5520709" y="1555998"/>
            <a:ext cx="1164684" cy="1164684"/>
          </a:xfrm>
          <a:prstGeom prst="ellipse">
            <a:avLst/>
          </a:prstGeom>
          <a:noFill/>
          <a:ln w="6350" cap="flat" cmpd="sng" algn="ctr">
            <a:solidFill>
              <a:schemeClr val="accent5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+mn-ea"/>
              </a:rPr>
              <a:t>57%</a:t>
            </a:r>
          </a:p>
        </p:txBody>
      </p:sp>
      <p:sp>
        <p:nvSpPr>
          <p:cNvPr id="131" name="Ellipse 133">
            <a:extLst>
              <a:ext uri="{FF2B5EF4-FFF2-40B4-BE49-F238E27FC236}">
                <a16:creationId xmlns:a16="http://schemas.microsoft.com/office/drawing/2014/main" id="{C62BD20B-C941-5EA5-F42B-5370B9E90EB3}"/>
              </a:ext>
            </a:extLst>
          </p:cNvPr>
          <p:cNvSpPr>
            <a:spLocks/>
          </p:cNvSpPr>
          <p:nvPr/>
        </p:nvSpPr>
        <p:spPr bwMode="gray">
          <a:xfrm>
            <a:off x="4875581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32" name="Ellipse 134">
            <a:extLst>
              <a:ext uri="{FF2B5EF4-FFF2-40B4-BE49-F238E27FC236}">
                <a16:creationId xmlns:a16="http://schemas.microsoft.com/office/drawing/2014/main" id="{0F9EC294-F6F1-C2BB-4D7D-D3FB4171F1AC}"/>
              </a:ext>
            </a:extLst>
          </p:cNvPr>
          <p:cNvSpPr>
            <a:spLocks/>
          </p:cNvSpPr>
          <p:nvPr/>
        </p:nvSpPr>
        <p:spPr bwMode="gray">
          <a:xfrm>
            <a:off x="4875581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33" name="Ellipse 135">
            <a:extLst>
              <a:ext uri="{FF2B5EF4-FFF2-40B4-BE49-F238E27FC236}">
                <a16:creationId xmlns:a16="http://schemas.microsoft.com/office/drawing/2014/main" id="{61AF385F-5C2C-0487-20EA-37E4A8B42BBC}"/>
              </a:ext>
            </a:extLst>
          </p:cNvPr>
          <p:cNvSpPr>
            <a:spLocks/>
          </p:cNvSpPr>
          <p:nvPr/>
        </p:nvSpPr>
        <p:spPr bwMode="gray">
          <a:xfrm>
            <a:off x="4875581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34" name="Ellipse 136">
            <a:extLst>
              <a:ext uri="{FF2B5EF4-FFF2-40B4-BE49-F238E27FC236}">
                <a16:creationId xmlns:a16="http://schemas.microsoft.com/office/drawing/2014/main" id="{029144B7-C453-E9B7-A1B6-6AEE7E07D659}"/>
              </a:ext>
            </a:extLst>
          </p:cNvPr>
          <p:cNvSpPr>
            <a:spLocks/>
          </p:cNvSpPr>
          <p:nvPr/>
        </p:nvSpPr>
        <p:spPr bwMode="gray">
          <a:xfrm>
            <a:off x="4875581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35" name="Ellipse 137">
            <a:extLst>
              <a:ext uri="{FF2B5EF4-FFF2-40B4-BE49-F238E27FC236}">
                <a16:creationId xmlns:a16="http://schemas.microsoft.com/office/drawing/2014/main" id="{C51DCE02-405E-1EFB-31F9-E6172C95BC8B}"/>
              </a:ext>
            </a:extLst>
          </p:cNvPr>
          <p:cNvSpPr>
            <a:spLocks/>
          </p:cNvSpPr>
          <p:nvPr/>
        </p:nvSpPr>
        <p:spPr bwMode="gray">
          <a:xfrm>
            <a:off x="4875581" y="3842591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36" name="Ellipse 138">
            <a:extLst>
              <a:ext uri="{FF2B5EF4-FFF2-40B4-BE49-F238E27FC236}">
                <a16:creationId xmlns:a16="http://schemas.microsoft.com/office/drawing/2014/main" id="{913F4F30-E41C-5080-BE16-F54A87ABA564}"/>
              </a:ext>
            </a:extLst>
          </p:cNvPr>
          <p:cNvSpPr>
            <a:spLocks/>
          </p:cNvSpPr>
          <p:nvPr/>
        </p:nvSpPr>
        <p:spPr bwMode="gray">
          <a:xfrm>
            <a:off x="4875581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37" name="Ellipse 139">
            <a:extLst>
              <a:ext uri="{FF2B5EF4-FFF2-40B4-BE49-F238E27FC236}">
                <a16:creationId xmlns:a16="http://schemas.microsoft.com/office/drawing/2014/main" id="{C4668F7F-0282-34BC-8B0E-1935D93AE5F3}"/>
              </a:ext>
            </a:extLst>
          </p:cNvPr>
          <p:cNvSpPr>
            <a:spLocks/>
          </p:cNvSpPr>
          <p:nvPr/>
        </p:nvSpPr>
        <p:spPr bwMode="gray">
          <a:xfrm>
            <a:off x="4875581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38" name="Ellipse 140">
            <a:extLst>
              <a:ext uri="{FF2B5EF4-FFF2-40B4-BE49-F238E27FC236}">
                <a16:creationId xmlns:a16="http://schemas.microsoft.com/office/drawing/2014/main" id="{DCBC90A5-3EF3-F1A6-C915-3F28150BF375}"/>
              </a:ext>
            </a:extLst>
          </p:cNvPr>
          <p:cNvSpPr>
            <a:spLocks/>
          </p:cNvSpPr>
          <p:nvPr/>
        </p:nvSpPr>
        <p:spPr bwMode="gray">
          <a:xfrm>
            <a:off x="4875581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39" name="Ellipse 141">
            <a:extLst>
              <a:ext uri="{FF2B5EF4-FFF2-40B4-BE49-F238E27FC236}">
                <a16:creationId xmlns:a16="http://schemas.microsoft.com/office/drawing/2014/main" id="{CEDC2917-D32F-71A4-A77C-52A58D907B4F}"/>
              </a:ext>
            </a:extLst>
          </p:cNvPr>
          <p:cNvSpPr>
            <a:spLocks/>
          </p:cNvSpPr>
          <p:nvPr/>
        </p:nvSpPr>
        <p:spPr bwMode="gray">
          <a:xfrm>
            <a:off x="4875581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40" name="Ellipse 142">
            <a:extLst>
              <a:ext uri="{FF2B5EF4-FFF2-40B4-BE49-F238E27FC236}">
                <a16:creationId xmlns:a16="http://schemas.microsoft.com/office/drawing/2014/main" id="{FEB4F60C-4A38-2079-C070-50AF49943A7D}"/>
              </a:ext>
            </a:extLst>
          </p:cNvPr>
          <p:cNvSpPr>
            <a:spLocks/>
          </p:cNvSpPr>
          <p:nvPr/>
        </p:nvSpPr>
        <p:spPr bwMode="gray">
          <a:xfrm>
            <a:off x="4875581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41" name="Ellipse 143">
            <a:extLst>
              <a:ext uri="{FF2B5EF4-FFF2-40B4-BE49-F238E27FC236}">
                <a16:creationId xmlns:a16="http://schemas.microsoft.com/office/drawing/2014/main" id="{22FCD888-4691-1F0E-B1F3-C65A0FD1AC3B}"/>
              </a:ext>
            </a:extLst>
          </p:cNvPr>
          <p:cNvSpPr>
            <a:spLocks/>
          </p:cNvSpPr>
          <p:nvPr/>
        </p:nvSpPr>
        <p:spPr bwMode="gray">
          <a:xfrm>
            <a:off x="5083373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42" name="Ellipse 144">
            <a:extLst>
              <a:ext uri="{FF2B5EF4-FFF2-40B4-BE49-F238E27FC236}">
                <a16:creationId xmlns:a16="http://schemas.microsoft.com/office/drawing/2014/main" id="{A16830CD-5EE0-97D3-BF0B-02F7454EC846}"/>
              </a:ext>
            </a:extLst>
          </p:cNvPr>
          <p:cNvSpPr>
            <a:spLocks/>
          </p:cNvSpPr>
          <p:nvPr/>
        </p:nvSpPr>
        <p:spPr bwMode="gray">
          <a:xfrm>
            <a:off x="5083373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43" name="Ellipse 145">
            <a:extLst>
              <a:ext uri="{FF2B5EF4-FFF2-40B4-BE49-F238E27FC236}">
                <a16:creationId xmlns:a16="http://schemas.microsoft.com/office/drawing/2014/main" id="{01DC0F2E-4513-52D3-6A29-1BBD7BC46CAB}"/>
              </a:ext>
            </a:extLst>
          </p:cNvPr>
          <p:cNvSpPr>
            <a:spLocks/>
          </p:cNvSpPr>
          <p:nvPr/>
        </p:nvSpPr>
        <p:spPr bwMode="gray">
          <a:xfrm>
            <a:off x="5083373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44" name="Ellipse 146">
            <a:extLst>
              <a:ext uri="{FF2B5EF4-FFF2-40B4-BE49-F238E27FC236}">
                <a16:creationId xmlns:a16="http://schemas.microsoft.com/office/drawing/2014/main" id="{96540423-B9C5-5726-57E3-D4B74C9ACDD5}"/>
              </a:ext>
            </a:extLst>
          </p:cNvPr>
          <p:cNvSpPr>
            <a:spLocks/>
          </p:cNvSpPr>
          <p:nvPr/>
        </p:nvSpPr>
        <p:spPr bwMode="gray">
          <a:xfrm>
            <a:off x="5083373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45" name="Ellipse 147">
            <a:extLst>
              <a:ext uri="{FF2B5EF4-FFF2-40B4-BE49-F238E27FC236}">
                <a16:creationId xmlns:a16="http://schemas.microsoft.com/office/drawing/2014/main" id="{7BA80E6A-FC70-04D2-2C68-2B51BB7F4021}"/>
              </a:ext>
            </a:extLst>
          </p:cNvPr>
          <p:cNvSpPr>
            <a:spLocks/>
          </p:cNvSpPr>
          <p:nvPr/>
        </p:nvSpPr>
        <p:spPr bwMode="gray">
          <a:xfrm>
            <a:off x="5083373" y="3842591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46" name="Ellipse 148">
            <a:extLst>
              <a:ext uri="{FF2B5EF4-FFF2-40B4-BE49-F238E27FC236}">
                <a16:creationId xmlns:a16="http://schemas.microsoft.com/office/drawing/2014/main" id="{640AC666-AAFA-3CD9-07C6-F632CC955A43}"/>
              </a:ext>
            </a:extLst>
          </p:cNvPr>
          <p:cNvSpPr>
            <a:spLocks/>
          </p:cNvSpPr>
          <p:nvPr/>
        </p:nvSpPr>
        <p:spPr bwMode="gray">
          <a:xfrm>
            <a:off x="5083373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47" name="Ellipse 149">
            <a:extLst>
              <a:ext uri="{FF2B5EF4-FFF2-40B4-BE49-F238E27FC236}">
                <a16:creationId xmlns:a16="http://schemas.microsoft.com/office/drawing/2014/main" id="{9C1E2CE0-E456-2325-F062-8FFD7FA899AE}"/>
              </a:ext>
            </a:extLst>
          </p:cNvPr>
          <p:cNvSpPr>
            <a:spLocks/>
          </p:cNvSpPr>
          <p:nvPr/>
        </p:nvSpPr>
        <p:spPr bwMode="gray">
          <a:xfrm>
            <a:off x="5083373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48" name="Ellipse 150">
            <a:extLst>
              <a:ext uri="{FF2B5EF4-FFF2-40B4-BE49-F238E27FC236}">
                <a16:creationId xmlns:a16="http://schemas.microsoft.com/office/drawing/2014/main" id="{AF316944-7C5D-4E7E-3367-38D1F1E57E13}"/>
              </a:ext>
            </a:extLst>
          </p:cNvPr>
          <p:cNvSpPr>
            <a:spLocks/>
          </p:cNvSpPr>
          <p:nvPr/>
        </p:nvSpPr>
        <p:spPr bwMode="gray">
          <a:xfrm>
            <a:off x="5083373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49" name="Ellipse 151">
            <a:extLst>
              <a:ext uri="{FF2B5EF4-FFF2-40B4-BE49-F238E27FC236}">
                <a16:creationId xmlns:a16="http://schemas.microsoft.com/office/drawing/2014/main" id="{BE2AA56F-07FC-6945-AE13-27D192C8584A}"/>
              </a:ext>
            </a:extLst>
          </p:cNvPr>
          <p:cNvSpPr>
            <a:spLocks/>
          </p:cNvSpPr>
          <p:nvPr/>
        </p:nvSpPr>
        <p:spPr bwMode="gray">
          <a:xfrm>
            <a:off x="5083373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50" name="Ellipse 152">
            <a:extLst>
              <a:ext uri="{FF2B5EF4-FFF2-40B4-BE49-F238E27FC236}">
                <a16:creationId xmlns:a16="http://schemas.microsoft.com/office/drawing/2014/main" id="{290EAB3D-EA57-9F9C-696D-446E9E15EA6C}"/>
              </a:ext>
            </a:extLst>
          </p:cNvPr>
          <p:cNvSpPr>
            <a:spLocks/>
          </p:cNvSpPr>
          <p:nvPr/>
        </p:nvSpPr>
        <p:spPr bwMode="gray">
          <a:xfrm>
            <a:off x="5083373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51" name="Ellipse 153">
            <a:extLst>
              <a:ext uri="{FF2B5EF4-FFF2-40B4-BE49-F238E27FC236}">
                <a16:creationId xmlns:a16="http://schemas.microsoft.com/office/drawing/2014/main" id="{A4A70EA7-82DB-F4BE-B3D5-907C09D36D05}"/>
              </a:ext>
            </a:extLst>
          </p:cNvPr>
          <p:cNvSpPr>
            <a:spLocks/>
          </p:cNvSpPr>
          <p:nvPr/>
        </p:nvSpPr>
        <p:spPr bwMode="gray">
          <a:xfrm>
            <a:off x="5291165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52" name="Ellipse 154">
            <a:extLst>
              <a:ext uri="{FF2B5EF4-FFF2-40B4-BE49-F238E27FC236}">
                <a16:creationId xmlns:a16="http://schemas.microsoft.com/office/drawing/2014/main" id="{41AE43FE-6833-E23A-9D0E-C534CE317BC5}"/>
              </a:ext>
            </a:extLst>
          </p:cNvPr>
          <p:cNvSpPr>
            <a:spLocks/>
          </p:cNvSpPr>
          <p:nvPr/>
        </p:nvSpPr>
        <p:spPr bwMode="gray">
          <a:xfrm>
            <a:off x="5291165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53" name="Ellipse 155">
            <a:extLst>
              <a:ext uri="{FF2B5EF4-FFF2-40B4-BE49-F238E27FC236}">
                <a16:creationId xmlns:a16="http://schemas.microsoft.com/office/drawing/2014/main" id="{05CE0048-BDA8-583D-E0FD-7E83E0F8CF30}"/>
              </a:ext>
            </a:extLst>
          </p:cNvPr>
          <p:cNvSpPr>
            <a:spLocks/>
          </p:cNvSpPr>
          <p:nvPr/>
        </p:nvSpPr>
        <p:spPr bwMode="gray">
          <a:xfrm>
            <a:off x="5291165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54" name="Ellipse 156">
            <a:extLst>
              <a:ext uri="{FF2B5EF4-FFF2-40B4-BE49-F238E27FC236}">
                <a16:creationId xmlns:a16="http://schemas.microsoft.com/office/drawing/2014/main" id="{04F20452-D461-8291-833D-0DC21420C29D}"/>
              </a:ext>
            </a:extLst>
          </p:cNvPr>
          <p:cNvSpPr>
            <a:spLocks/>
          </p:cNvSpPr>
          <p:nvPr/>
        </p:nvSpPr>
        <p:spPr bwMode="gray">
          <a:xfrm>
            <a:off x="5291165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55" name="Ellipse 157">
            <a:extLst>
              <a:ext uri="{FF2B5EF4-FFF2-40B4-BE49-F238E27FC236}">
                <a16:creationId xmlns:a16="http://schemas.microsoft.com/office/drawing/2014/main" id="{90C46F2C-F8BD-86FF-F42A-F12D4CB7B02E}"/>
              </a:ext>
            </a:extLst>
          </p:cNvPr>
          <p:cNvSpPr>
            <a:spLocks/>
          </p:cNvSpPr>
          <p:nvPr/>
        </p:nvSpPr>
        <p:spPr bwMode="gray">
          <a:xfrm>
            <a:off x="5291165" y="3842591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56" name="Ellipse 158">
            <a:extLst>
              <a:ext uri="{FF2B5EF4-FFF2-40B4-BE49-F238E27FC236}">
                <a16:creationId xmlns:a16="http://schemas.microsoft.com/office/drawing/2014/main" id="{693C0EC2-8C4E-451A-8AA1-132DAC4C83CF}"/>
              </a:ext>
            </a:extLst>
          </p:cNvPr>
          <p:cNvSpPr>
            <a:spLocks/>
          </p:cNvSpPr>
          <p:nvPr/>
        </p:nvSpPr>
        <p:spPr bwMode="gray">
          <a:xfrm>
            <a:off x="5291165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57" name="Ellipse 159">
            <a:extLst>
              <a:ext uri="{FF2B5EF4-FFF2-40B4-BE49-F238E27FC236}">
                <a16:creationId xmlns:a16="http://schemas.microsoft.com/office/drawing/2014/main" id="{B684EE66-A414-032D-9779-DFDBA098851E}"/>
              </a:ext>
            </a:extLst>
          </p:cNvPr>
          <p:cNvSpPr>
            <a:spLocks/>
          </p:cNvSpPr>
          <p:nvPr/>
        </p:nvSpPr>
        <p:spPr bwMode="gray">
          <a:xfrm>
            <a:off x="5291165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58" name="Ellipse 160">
            <a:extLst>
              <a:ext uri="{FF2B5EF4-FFF2-40B4-BE49-F238E27FC236}">
                <a16:creationId xmlns:a16="http://schemas.microsoft.com/office/drawing/2014/main" id="{85E73050-428D-58F4-32D9-AC026EB6EB4E}"/>
              </a:ext>
            </a:extLst>
          </p:cNvPr>
          <p:cNvSpPr>
            <a:spLocks/>
          </p:cNvSpPr>
          <p:nvPr/>
        </p:nvSpPr>
        <p:spPr bwMode="gray">
          <a:xfrm>
            <a:off x="5291165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59" name="Ellipse 161">
            <a:extLst>
              <a:ext uri="{FF2B5EF4-FFF2-40B4-BE49-F238E27FC236}">
                <a16:creationId xmlns:a16="http://schemas.microsoft.com/office/drawing/2014/main" id="{137BAF3D-6E22-FDAE-8E8B-6435D88D30E9}"/>
              </a:ext>
            </a:extLst>
          </p:cNvPr>
          <p:cNvSpPr>
            <a:spLocks/>
          </p:cNvSpPr>
          <p:nvPr/>
        </p:nvSpPr>
        <p:spPr bwMode="gray">
          <a:xfrm>
            <a:off x="5291165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60" name="Ellipse 162">
            <a:extLst>
              <a:ext uri="{FF2B5EF4-FFF2-40B4-BE49-F238E27FC236}">
                <a16:creationId xmlns:a16="http://schemas.microsoft.com/office/drawing/2014/main" id="{D576F487-79FF-D137-6CD2-39D8B3E7A118}"/>
              </a:ext>
            </a:extLst>
          </p:cNvPr>
          <p:cNvSpPr>
            <a:spLocks/>
          </p:cNvSpPr>
          <p:nvPr/>
        </p:nvSpPr>
        <p:spPr bwMode="gray">
          <a:xfrm>
            <a:off x="5291165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61" name="Ellipse 163">
            <a:extLst>
              <a:ext uri="{FF2B5EF4-FFF2-40B4-BE49-F238E27FC236}">
                <a16:creationId xmlns:a16="http://schemas.microsoft.com/office/drawing/2014/main" id="{F5E5DFF2-CC71-4673-66FF-360679DC9D09}"/>
              </a:ext>
            </a:extLst>
          </p:cNvPr>
          <p:cNvSpPr>
            <a:spLocks/>
          </p:cNvSpPr>
          <p:nvPr/>
        </p:nvSpPr>
        <p:spPr bwMode="gray">
          <a:xfrm>
            <a:off x="5498956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62" name="Ellipse 164">
            <a:extLst>
              <a:ext uri="{FF2B5EF4-FFF2-40B4-BE49-F238E27FC236}">
                <a16:creationId xmlns:a16="http://schemas.microsoft.com/office/drawing/2014/main" id="{8DDC92AE-55D3-A5D6-2182-86E8294062B9}"/>
              </a:ext>
            </a:extLst>
          </p:cNvPr>
          <p:cNvSpPr>
            <a:spLocks/>
          </p:cNvSpPr>
          <p:nvPr/>
        </p:nvSpPr>
        <p:spPr bwMode="gray">
          <a:xfrm>
            <a:off x="5498956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63" name="Ellipse 165">
            <a:extLst>
              <a:ext uri="{FF2B5EF4-FFF2-40B4-BE49-F238E27FC236}">
                <a16:creationId xmlns:a16="http://schemas.microsoft.com/office/drawing/2014/main" id="{2B44CB65-CC0F-CB67-4281-5A8D67701C09}"/>
              </a:ext>
            </a:extLst>
          </p:cNvPr>
          <p:cNvSpPr>
            <a:spLocks/>
          </p:cNvSpPr>
          <p:nvPr/>
        </p:nvSpPr>
        <p:spPr bwMode="gray">
          <a:xfrm>
            <a:off x="5498956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64" name="Ellipse 166">
            <a:extLst>
              <a:ext uri="{FF2B5EF4-FFF2-40B4-BE49-F238E27FC236}">
                <a16:creationId xmlns:a16="http://schemas.microsoft.com/office/drawing/2014/main" id="{27BFA3B2-0758-7980-044F-25769CA11778}"/>
              </a:ext>
            </a:extLst>
          </p:cNvPr>
          <p:cNvSpPr>
            <a:spLocks/>
          </p:cNvSpPr>
          <p:nvPr/>
        </p:nvSpPr>
        <p:spPr bwMode="gray">
          <a:xfrm>
            <a:off x="5498956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65" name="Ellipse 167">
            <a:extLst>
              <a:ext uri="{FF2B5EF4-FFF2-40B4-BE49-F238E27FC236}">
                <a16:creationId xmlns:a16="http://schemas.microsoft.com/office/drawing/2014/main" id="{F1307104-C900-7F77-9882-38C04C6629D4}"/>
              </a:ext>
            </a:extLst>
          </p:cNvPr>
          <p:cNvSpPr>
            <a:spLocks/>
          </p:cNvSpPr>
          <p:nvPr/>
        </p:nvSpPr>
        <p:spPr bwMode="gray">
          <a:xfrm>
            <a:off x="5498956" y="3842591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66" name="Ellipse 168">
            <a:extLst>
              <a:ext uri="{FF2B5EF4-FFF2-40B4-BE49-F238E27FC236}">
                <a16:creationId xmlns:a16="http://schemas.microsoft.com/office/drawing/2014/main" id="{78C60A8C-07D0-3870-D3C0-43F58E27430F}"/>
              </a:ext>
            </a:extLst>
          </p:cNvPr>
          <p:cNvSpPr>
            <a:spLocks/>
          </p:cNvSpPr>
          <p:nvPr/>
        </p:nvSpPr>
        <p:spPr bwMode="gray">
          <a:xfrm>
            <a:off x="5498956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67" name="Ellipse 169">
            <a:extLst>
              <a:ext uri="{FF2B5EF4-FFF2-40B4-BE49-F238E27FC236}">
                <a16:creationId xmlns:a16="http://schemas.microsoft.com/office/drawing/2014/main" id="{A7D334AF-BB0D-9543-980C-FA47C3EC707A}"/>
              </a:ext>
            </a:extLst>
          </p:cNvPr>
          <p:cNvSpPr>
            <a:spLocks/>
          </p:cNvSpPr>
          <p:nvPr/>
        </p:nvSpPr>
        <p:spPr bwMode="gray">
          <a:xfrm>
            <a:off x="5498956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68" name="Ellipse 170">
            <a:extLst>
              <a:ext uri="{FF2B5EF4-FFF2-40B4-BE49-F238E27FC236}">
                <a16:creationId xmlns:a16="http://schemas.microsoft.com/office/drawing/2014/main" id="{9F1EA256-E687-33BA-E593-C3FF0C07FBB6}"/>
              </a:ext>
            </a:extLst>
          </p:cNvPr>
          <p:cNvSpPr>
            <a:spLocks/>
          </p:cNvSpPr>
          <p:nvPr/>
        </p:nvSpPr>
        <p:spPr bwMode="gray">
          <a:xfrm>
            <a:off x="5498956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69" name="Ellipse 171">
            <a:extLst>
              <a:ext uri="{FF2B5EF4-FFF2-40B4-BE49-F238E27FC236}">
                <a16:creationId xmlns:a16="http://schemas.microsoft.com/office/drawing/2014/main" id="{0007BAF5-1E3F-C5E2-5A68-FA32629AF24B}"/>
              </a:ext>
            </a:extLst>
          </p:cNvPr>
          <p:cNvSpPr>
            <a:spLocks/>
          </p:cNvSpPr>
          <p:nvPr/>
        </p:nvSpPr>
        <p:spPr bwMode="gray">
          <a:xfrm>
            <a:off x="5498956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70" name="Ellipse 172">
            <a:extLst>
              <a:ext uri="{FF2B5EF4-FFF2-40B4-BE49-F238E27FC236}">
                <a16:creationId xmlns:a16="http://schemas.microsoft.com/office/drawing/2014/main" id="{62B618AD-C4D0-D4F4-92CA-A4B4688C320F}"/>
              </a:ext>
            </a:extLst>
          </p:cNvPr>
          <p:cNvSpPr>
            <a:spLocks/>
          </p:cNvSpPr>
          <p:nvPr/>
        </p:nvSpPr>
        <p:spPr bwMode="gray">
          <a:xfrm>
            <a:off x="5498956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71" name="Ellipse 173">
            <a:extLst>
              <a:ext uri="{FF2B5EF4-FFF2-40B4-BE49-F238E27FC236}">
                <a16:creationId xmlns:a16="http://schemas.microsoft.com/office/drawing/2014/main" id="{6D247DCC-10B4-B8CD-DB82-F2DB58A57F2E}"/>
              </a:ext>
            </a:extLst>
          </p:cNvPr>
          <p:cNvSpPr>
            <a:spLocks/>
          </p:cNvSpPr>
          <p:nvPr/>
        </p:nvSpPr>
        <p:spPr bwMode="gray">
          <a:xfrm>
            <a:off x="5706748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72" name="Ellipse 174">
            <a:extLst>
              <a:ext uri="{FF2B5EF4-FFF2-40B4-BE49-F238E27FC236}">
                <a16:creationId xmlns:a16="http://schemas.microsoft.com/office/drawing/2014/main" id="{3A781EB4-A776-5D60-7BC5-72DF5CDD8220}"/>
              </a:ext>
            </a:extLst>
          </p:cNvPr>
          <p:cNvSpPr>
            <a:spLocks/>
          </p:cNvSpPr>
          <p:nvPr/>
        </p:nvSpPr>
        <p:spPr bwMode="gray">
          <a:xfrm>
            <a:off x="5706748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73" name="Ellipse 175">
            <a:extLst>
              <a:ext uri="{FF2B5EF4-FFF2-40B4-BE49-F238E27FC236}">
                <a16:creationId xmlns:a16="http://schemas.microsoft.com/office/drawing/2014/main" id="{EDD9CED4-5262-3FCD-CA18-89D7D3EA919B}"/>
              </a:ext>
            </a:extLst>
          </p:cNvPr>
          <p:cNvSpPr>
            <a:spLocks/>
          </p:cNvSpPr>
          <p:nvPr/>
        </p:nvSpPr>
        <p:spPr bwMode="gray">
          <a:xfrm>
            <a:off x="5706748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74" name="Ellipse 176">
            <a:extLst>
              <a:ext uri="{FF2B5EF4-FFF2-40B4-BE49-F238E27FC236}">
                <a16:creationId xmlns:a16="http://schemas.microsoft.com/office/drawing/2014/main" id="{7A118A67-B054-98BF-1A02-85AF714394FC}"/>
              </a:ext>
            </a:extLst>
          </p:cNvPr>
          <p:cNvSpPr>
            <a:spLocks/>
          </p:cNvSpPr>
          <p:nvPr/>
        </p:nvSpPr>
        <p:spPr bwMode="gray">
          <a:xfrm>
            <a:off x="5706748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75" name="Ellipse 177">
            <a:extLst>
              <a:ext uri="{FF2B5EF4-FFF2-40B4-BE49-F238E27FC236}">
                <a16:creationId xmlns:a16="http://schemas.microsoft.com/office/drawing/2014/main" id="{777D7AD2-741E-242F-EEAB-DE9FBC803112}"/>
              </a:ext>
            </a:extLst>
          </p:cNvPr>
          <p:cNvSpPr>
            <a:spLocks/>
          </p:cNvSpPr>
          <p:nvPr/>
        </p:nvSpPr>
        <p:spPr bwMode="gray">
          <a:xfrm>
            <a:off x="5706748" y="3842591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76" name="Ellipse 178">
            <a:extLst>
              <a:ext uri="{FF2B5EF4-FFF2-40B4-BE49-F238E27FC236}">
                <a16:creationId xmlns:a16="http://schemas.microsoft.com/office/drawing/2014/main" id="{8B6796BD-D7C8-FD0A-FAD1-8BD0CD26F466}"/>
              </a:ext>
            </a:extLst>
          </p:cNvPr>
          <p:cNvSpPr>
            <a:spLocks/>
          </p:cNvSpPr>
          <p:nvPr/>
        </p:nvSpPr>
        <p:spPr bwMode="gray">
          <a:xfrm>
            <a:off x="5706748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77" name="Ellipse 179">
            <a:extLst>
              <a:ext uri="{FF2B5EF4-FFF2-40B4-BE49-F238E27FC236}">
                <a16:creationId xmlns:a16="http://schemas.microsoft.com/office/drawing/2014/main" id="{23FA34C6-7BCB-B066-F2BF-51F7217F2E9A}"/>
              </a:ext>
            </a:extLst>
          </p:cNvPr>
          <p:cNvSpPr>
            <a:spLocks/>
          </p:cNvSpPr>
          <p:nvPr/>
        </p:nvSpPr>
        <p:spPr bwMode="gray">
          <a:xfrm>
            <a:off x="5706748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78" name="Ellipse 180">
            <a:extLst>
              <a:ext uri="{FF2B5EF4-FFF2-40B4-BE49-F238E27FC236}">
                <a16:creationId xmlns:a16="http://schemas.microsoft.com/office/drawing/2014/main" id="{B53C6AD3-181E-2635-2F58-ABB0F72FF66F}"/>
              </a:ext>
            </a:extLst>
          </p:cNvPr>
          <p:cNvSpPr>
            <a:spLocks/>
          </p:cNvSpPr>
          <p:nvPr/>
        </p:nvSpPr>
        <p:spPr bwMode="gray">
          <a:xfrm>
            <a:off x="5706748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79" name="Ellipse 181">
            <a:extLst>
              <a:ext uri="{FF2B5EF4-FFF2-40B4-BE49-F238E27FC236}">
                <a16:creationId xmlns:a16="http://schemas.microsoft.com/office/drawing/2014/main" id="{F365A6DA-EFD5-F246-0C90-946309808380}"/>
              </a:ext>
            </a:extLst>
          </p:cNvPr>
          <p:cNvSpPr>
            <a:spLocks/>
          </p:cNvSpPr>
          <p:nvPr/>
        </p:nvSpPr>
        <p:spPr bwMode="gray">
          <a:xfrm>
            <a:off x="5706748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80" name="Ellipse 182">
            <a:extLst>
              <a:ext uri="{FF2B5EF4-FFF2-40B4-BE49-F238E27FC236}">
                <a16:creationId xmlns:a16="http://schemas.microsoft.com/office/drawing/2014/main" id="{100A3AAF-B22B-9104-C1AC-CE6F7AFD38B7}"/>
              </a:ext>
            </a:extLst>
          </p:cNvPr>
          <p:cNvSpPr>
            <a:spLocks/>
          </p:cNvSpPr>
          <p:nvPr/>
        </p:nvSpPr>
        <p:spPr bwMode="gray">
          <a:xfrm>
            <a:off x="5706748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81" name="Ellipse 183">
            <a:extLst>
              <a:ext uri="{FF2B5EF4-FFF2-40B4-BE49-F238E27FC236}">
                <a16:creationId xmlns:a16="http://schemas.microsoft.com/office/drawing/2014/main" id="{CF34F5FB-B6CE-9A42-4EC5-EE5D16747C84}"/>
              </a:ext>
            </a:extLst>
          </p:cNvPr>
          <p:cNvSpPr>
            <a:spLocks/>
          </p:cNvSpPr>
          <p:nvPr/>
        </p:nvSpPr>
        <p:spPr bwMode="gray">
          <a:xfrm>
            <a:off x="5914540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82" name="Ellipse 184">
            <a:extLst>
              <a:ext uri="{FF2B5EF4-FFF2-40B4-BE49-F238E27FC236}">
                <a16:creationId xmlns:a16="http://schemas.microsoft.com/office/drawing/2014/main" id="{F126D839-D817-7020-4B06-D8628013E4F8}"/>
              </a:ext>
            </a:extLst>
          </p:cNvPr>
          <p:cNvSpPr>
            <a:spLocks/>
          </p:cNvSpPr>
          <p:nvPr/>
        </p:nvSpPr>
        <p:spPr bwMode="gray">
          <a:xfrm>
            <a:off x="5914540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83" name="Ellipse 185">
            <a:extLst>
              <a:ext uri="{FF2B5EF4-FFF2-40B4-BE49-F238E27FC236}">
                <a16:creationId xmlns:a16="http://schemas.microsoft.com/office/drawing/2014/main" id="{4CFECD9B-894B-34D2-E264-3E8852F3F369}"/>
              </a:ext>
            </a:extLst>
          </p:cNvPr>
          <p:cNvSpPr>
            <a:spLocks/>
          </p:cNvSpPr>
          <p:nvPr/>
        </p:nvSpPr>
        <p:spPr bwMode="gray">
          <a:xfrm>
            <a:off x="5914540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84" name="Ellipse 186">
            <a:extLst>
              <a:ext uri="{FF2B5EF4-FFF2-40B4-BE49-F238E27FC236}">
                <a16:creationId xmlns:a16="http://schemas.microsoft.com/office/drawing/2014/main" id="{27662A68-2FAB-83FD-2A3E-6EC5E67EDF64}"/>
              </a:ext>
            </a:extLst>
          </p:cNvPr>
          <p:cNvSpPr>
            <a:spLocks/>
          </p:cNvSpPr>
          <p:nvPr/>
        </p:nvSpPr>
        <p:spPr bwMode="gray">
          <a:xfrm>
            <a:off x="5914540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85" name="Ellipse 187">
            <a:extLst>
              <a:ext uri="{FF2B5EF4-FFF2-40B4-BE49-F238E27FC236}">
                <a16:creationId xmlns:a16="http://schemas.microsoft.com/office/drawing/2014/main" id="{4C115E96-E9C6-4FF2-9431-8AF4002D8306}"/>
              </a:ext>
            </a:extLst>
          </p:cNvPr>
          <p:cNvSpPr>
            <a:spLocks/>
          </p:cNvSpPr>
          <p:nvPr/>
        </p:nvSpPr>
        <p:spPr bwMode="gray">
          <a:xfrm>
            <a:off x="5914540" y="3842591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86" name="Ellipse 188">
            <a:extLst>
              <a:ext uri="{FF2B5EF4-FFF2-40B4-BE49-F238E27FC236}">
                <a16:creationId xmlns:a16="http://schemas.microsoft.com/office/drawing/2014/main" id="{783BBE9D-7C6C-1C9A-4C71-7E39B7649976}"/>
              </a:ext>
            </a:extLst>
          </p:cNvPr>
          <p:cNvSpPr>
            <a:spLocks/>
          </p:cNvSpPr>
          <p:nvPr/>
        </p:nvSpPr>
        <p:spPr bwMode="gray">
          <a:xfrm>
            <a:off x="5914540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87" name="Ellipse 189">
            <a:extLst>
              <a:ext uri="{FF2B5EF4-FFF2-40B4-BE49-F238E27FC236}">
                <a16:creationId xmlns:a16="http://schemas.microsoft.com/office/drawing/2014/main" id="{E1D65E54-8E8E-A2CC-DC6F-507D406D3C6B}"/>
              </a:ext>
            </a:extLst>
          </p:cNvPr>
          <p:cNvSpPr>
            <a:spLocks/>
          </p:cNvSpPr>
          <p:nvPr/>
        </p:nvSpPr>
        <p:spPr bwMode="gray">
          <a:xfrm>
            <a:off x="5914540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88" name="Ellipse 190">
            <a:extLst>
              <a:ext uri="{FF2B5EF4-FFF2-40B4-BE49-F238E27FC236}">
                <a16:creationId xmlns:a16="http://schemas.microsoft.com/office/drawing/2014/main" id="{084AD32D-E8CB-7B02-1BEA-D4325FFCAF73}"/>
              </a:ext>
            </a:extLst>
          </p:cNvPr>
          <p:cNvSpPr>
            <a:spLocks/>
          </p:cNvSpPr>
          <p:nvPr/>
        </p:nvSpPr>
        <p:spPr bwMode="gray">
          <a:xfrm>
            <a:off x="5914540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89" name="Ellipse 191">
            <a:extLst>
              <a:ext uri="{FF2B5EF4-FFF2-40B4-BE49-F238E27FC236}">
                <a16:creationId xmlns:a16="http://schemas.microsoft.com/office/drawing/2014/main" id="{58294B93-2844-D23B-9FEC-373CB1DE2D1B}"/>
              </a:ext>
            </a:extLst>
          </p:cNvPr>
          <p:cNvSpPr>
            <a:spLocks/>
          </p:cNvSpPr>
          <p:nvPr/>
        </p:nvSpPr>
        <p:spPr bwMode="gray">
          <a:xfrm>
            <a:off x="5914540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90" name="Ellipse 192">
            <a:extLst>
              <a:ext uri="{FF2B5EF4-FFF2-40B4-BE49-F238E27FC236}">
                <a16:creationId xmlns:a16="http://schemas.microsoft.com/office/drawing/2014/main" id="{F469E300-886F-6190-7E87-916ACF639806}"/>
              </a:ext>
            </a:extLst>
          </p:cNvPr>
          <p:cNvSpPr>
            <a:spLocks/>
          </p:cNvSpPr>
          <p:nvPr/>
        </p:nvSpPr>
        <p:spPr bwMode="gray">
          <a:xfrm>
            <a:off x="5914540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91" name="Ellipse 193">
            <a:extLst>
              <a:ext uri="{FF2B5EF4-FFF2-40B4-BE49-F238E27FC236}">
                <a16:creationId xmlns:a16="http://schemas.microsoft.com/office/drawing/2014/main" id="{EE5D2093-D01B-1831-1BB8-0418EEC74042}"/>
              </a:ext>
            </a:extLst>
          </p:cNvPr>
          <p:cNvSpPr>
            <a:spLocks/>
          </p:cNvSpPr>
          <p:nvPr/>
        </p:nvSpPr>
        <p:spPr bwMode="gray">
          <a:xfrm>
            <a:off x="6122332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92" name="Ellipse 194">
            <a:extLst>
              <a:ext uri="{FF2B5EF4-FFF2-40B4-BE49-F238E27FC236}">
                <a16:creationId xmlns:a16="http://schemas.microsoft.com/office/drawing/2014/main" id="{9BECA858-046E-022F-0D34-8D6495B66407}"/>
              </a:ext>
            </a:extLst>
          </p:cNvPr>
          <p:cNvSpPr>
            <a:spLocks/>
          </p:cNvSpPr>
          <p:nvPr/>
        </p:nvSpPr>
        <p:spPr bwMode="gray">
          <a:xfrm>
            <a:off x="6122332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93" name="Ellipse 195">
            <a:extLst>
              <a:ext uri="{FF2B5EF4-FFF2-40B4-BE49-F238E27FC236}">
                <a16:creationId xmlns:a16="http://schemas.microsoft.com/office/drawing/2014/main" id="{CC2CCB5E-00AA-57D9-6804-BADA9A9B5450}"/>
              </a:ext>
            </a:extLst>
          </p:cNvPr>
          <p:cNvSpPr>
            <a:spLocks/>
          </p:cNvSpPr>
          <p:nvPr/>
        </p:nvSpPr>
        <p:spPr bwMode="gray">
          <a:xfrm>
            <a:off x="6122332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94" name="Ellipse 196">
            <a:extLst>
              <a:ext uri="{FF2B5EF4-FFF2-40B4-BE49-F238E27FC236}">
                <a16:creationId xmlns:a16="http://schemas.microsoft.com/office/drawing/2014/main" id="{C7C325AB-123E-2087-24A0-0ADE71E72ED4}"/>
              </a:ext>
            </a:extLst>
          </p:cNvPr>
          <p:cNvSpPr>
            <a:spLocks/>
          </p:cNvSpPr>
          <p:nvPr/>
        </p:nvSpPr>
        <p:spPr bwMode="gray">
          <a:xfrm>
            <a:off x="6122332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95" name="Ellipse 197">
            <a:extLst>
              <a:ext uri="{FF2B5EF4-FFF2-40B4-BE49-F238E27FC236}">
                <a16:creationId xmlns:a16="http://schemas.microsoft.com/office/drawing/2014/main" id="{868908AE-3870-0D29-F91C-078614C33CE5}"/>
              </a:ext>
            </a:extLst>
          </p:cNvPr>
          <p:cNvSpPr>
            <a:spLocks/>
          </p:cNvSpPr>
          <p:nvPr/>
        </p:nvSpPr>
        <p:spPr bwMode="gray">
          <a:xfrm>
            <a:off x="6122332" y="3842591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96" name="Ellipse 198">
            <a:extLst>
              <a:ext uri="{FF2B5EF4-FFF2-40B4-BE49-F238E27FC236}">
                <a16:creationId xmlns:a16="http://schemas.microsoft.com/office/drawing/2014/main" id="{DE87A632-8CA8-5661-8D13-DEF5868FE87D}"/>
              </a:ext>
            </a:extLst>
          </p:cNvPr>
          <p:cNvSpPr>
            <a:spLocks/>
          </p:cNvSpPr>
          <p:nvPr/>
        </p:nvSpPr>
        <p:spPr bwMode="gray">
          <a:xfrm>
            <a:off x="6122332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97" name="Ellipse 199">
            <a:extLst>
              <a:ext uri="{FF2B5EF4-FFF2-40B4-BE49-F238E27FC236}">
                <a16:creationId xmlns:a16="http://schemas.microsoft.com/office/drawing/2014/main" id="{14688BB4-70F3-6120-A943-C58ABA250A41}"/>
              </a:ext>
            </a:extLst>
          </p:cNvPr>
          <p:cNvSpPr>
            <a:spLocks/>
          </p:cNvSpPr>
          <p:nvPr/>
        </p:nvSpPr>
        <p:spPr bwMode="gray">
          <a:xfrm>
            <a:off x="6122332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98" name="Ellipse 200">
            <a:extLst>
              <a:ext uri="{FF2B5EF4-FFF2-40B4-BE49-F238E27FC236}">
                <a16:creationId xmlns:a16="http://schemas.microsoft.com/office/drawing/2014/main" id="{AD5606D4-8620-C74D-D116-02401F61FEBE}"/>
              </a:ext>
            </a:extLst>
          </p:cNvPr>
          <p:cNvSpPr>
            <a:spLocks/>
          </p:cNvSpPr>
          <p:nvPr/>
        </p:nvSpPr>
        <p:spPr bwMode="gray">
          <a:xfrm>
            <a:off x="6122332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199" name="Ellipse 201">
            <a:extLst>
              <a:ext uri="{FF2B5EF4-FFF2-40B4-BE49-F238E27FC236}">
                <a16:creationId xmlns:a16="http://schemas.microsoft.com/office/drawing/2014/main" id="{ADE4300C-1687-1397-AC2D-38AE60B519B7}"/>
              </a:ext>
            </a:extLst>
          </p:cNvPr>
          <p:cNvSpPr>
            <a:spLocks/>
          </p:cNvSpPr>
          <p:nvPr/>
        </p:nvSpPr>
        <p:spPr bwMode="gray">
          <a:xfrm>
            <a:off x="6122332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00" name="Ellipse 202">
            <a:extLst>
              <a:ext uri="{FF2B5EF4-FFF2-40B4-BE49-F238E27FC236}">
                <a16:creationId xmlns:a16="http://schemas.microsoft.com/office/drawing/2014/main" id="{5A374A05-D86D-DE39-8778-F63D055E6EE7}"/>
              </a:ext>
            </a:extLst>
          </p:cNvPr>
          <p:cNvSpPr>
            <a:spLocks/>
          </p:cNvSpPr>
          <p:nvPr/>
        </p:nvSpPr>
        <p:spPr bwMode="gray">
          <a:xfrm>
            <a:off x="6122332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01" name="Ellipse 203">
            <a:extLst>
              <a:ext uri="{FF2B5EF4-FFF2-40B4-BE49-F238E27FC236}">
                <a16:creationId xmlns:a16="http://schemas.microsoft.com/office/drawing/2014/main" id="{3D214B1B-A6A7-1FF6-C2F9-53DB6764255B}"/>
              </a:ext>
            </a:extLst>
          </p:cNvPr>
          <p:cNvSpPr>
            <a:spLocks/>
          </p:cNvSpPr>
          <p:nvPr/>
        </p:nvSpPr>
        <p:spPr bwMode="gray">
          <a:xfrm>
            <a:off x="6330123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02" name="Ellipse 204">
            <a:extLst>
              <a:ext uri="{FF2B5EF4-FFF2-40B4-BE49-F238E27FC236}">
                <a16:creationId xmlns:a16="http://schemas.microsoft.com/office/drawing/2014/main" id="{5E48B34D-E5AC-531C-0A5B-94364EE483AC}"/>
              </a:ext>
            </a:extLst>
          </p:cNvPr>
          <p:cNvSpPr>
            <a:spLocks/>
          </p:cNvSpPr>
          <p:nvPr/>
        </p:nvSpPr>
        <p:spPr bwMode="gray">
          <a:xfrm>
            <a:off x="6330123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03" name="Ellipse 205">
            <a:extLst>
              <a:ext uri="{FF2B5EF4-FFF2-40B4-BE49-F238E27FC236}">
                <a16:creationId xmlns:a16="http://schemas.microsoft.com/office/drawing/2014/main" id="{10F50C0F-57C1-3695-6CC9-B5F18F391D16}"/>
              </a:ext>
            </a:extLst>
          </p:cNvPr>
          <p:cNvSpPr>
            <a:spLocks/>
          </p:cNvSpPr>
          <p:nvPr/>
        </p:nvSpPr>
        <p:spPr bwMode="gray">
          <a:xfrm>
            <a:off x="6330123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04" name="Ellipse 206">
            <a:extLst>
              <a:ext uri="{FF2B5EF4-FFF2-40B4-BE49-F238E27FC236}">
                <a16:creationId xmlns:a16="http://schemas.microsoft.com/office/drawing/2014/main" id="{39FA7CA0-1DAB-5A73-51D7-7CD210CD0ABD}"/>
              </a:ext>
            </a:extLst>
          </p:cNvPr>
          <p:cNvSpPr>
            <a:spLocks/>
          </p:cNvSpPr>
          <p:nvPr/>
        </p:nvSpPr>
        <p:spPr bwMode="gray">
          <a:xfrm>
            <a:off x="6330123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05" name="Ellipse 207">
            <a:extLst>
              <a:ext uri="{FF2B5EF4-FFF2-40B4-BE49-F238E27FC236}">
                <a16:creationId xmlns:a16="http://schemas.microsoft.com/office/drawing/2014/main" id="{EC2BC80A-7073-3562-3176-EC75F4B3C5AC}"/>
              </a:ext>
            </a:extLst>
          </p:cNvPr>
          <p:cNvSpPr>
            <a:spLocks/>
          </p:cNvSpPr>
          <p:nvPr/>
        </p:nvSpPr>
        <p:spPr bwMode="gray">
          <a:xfrm>
            <a:off x="6330123" y="3842591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06" name="Ellipse 208">
            <a:extLst>
              <a:ext uri="{FF2B5EF4-FFF2-40B4-BE49-F238E27FC236}">
                <a16:creationId xmlns:a16="http://schemas.microsoft.com/office/drawing/2014/main" id="{BD8832B0-66A1-CB7A-F194-14A21E9DB08F}"/>
              </a:ext>
            </a:extLst>
          </p:cNvPr>
          <p:cNvSpPr>
            <a:spLocks/>
          </p:cNvSpPr>
          <p:nvPr/>
        </p:nvSpPr>
        <p:spPr bwMode="gray">
          <a:xfrm>
            <a:off x="6330123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07" name="Ellipse 209">
            <a:extLst>
              <a:ext uri="{FF2B5EF4-FFF2-40B4-BE49-F238E27FC236}">
                <a16:creationId xmlns:a16="http://schemas.microsoft.com/office/drawing/2014/main" id="{C818D239-9E6B-EBD2-7075-D69310434ABA}"/>
              </a:ext>
            </a:extLst>
          </p:cNvPr>
          <p:cNvSpPr>
            <a:spLocks/>
          </p:cNvSpPr>
          <p:nvPr/>
        </p:nvSpPr>
        <p:spPr bwMode="gray">
          <a:xfrm>
            <a:off x="6330123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08" name="Ellipse 210">
            <a:extLst>
              <a:ext uri="{FF2B5EF4-FFF2-40B4-BE49-F238E27FC236}">
                <a16:creationId xmlns:a16="http://schemas.microsoft.com/office/drawing/2014/main" id="{30DFBF60-E308-CB9E-6750-D14911F5EF1B}"/>
              </a:ext>
            </a:extLst>
          </p:cNvPr>
          <p:cNvSpPr>
            <a:spLocks/>
          </p:cNvSpPr>
          <p:nvPr/>
        </p:nvSpPr>
        <p:spPr bwMode="gray">
          <a:xfrm>
            <a:off x="6330123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09" name="Ellipse 211">
            <a:extLst>
              <a:ext uri="{FF2B5EF4-FFF2-40B4-BE49-F238E27FC236}">
                <a16:creationId xmlns:a16="http://schemas.microsoft.com/office/drawing/2014/main" id="{DA6F1D05-ECD6-0173-4929-EB523B046F80}"/>
              </a:ext>
            </a:extLst>
          </p:cNvPr>
          <p:cNvSpPr>
            <a:spLocks/>
          </p:cNvSpPr>
          <p:nvPr/>
        </p:nvSpPr>
        <p:spPr bwMode="gray">
          <a:xfrm>
            <a:off x="6330123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10" name="Ellipse 212">
            <a:extLst>
              <a:ext uri="{FF2B5EF4-FFF2-40B4-BE49-F238E27FC236}">
                <a16:creationId xmlns:a16="http://schemas.microsoft.com/office/drawing/2014/main" id="{53562C52-F1DE-B700-FE3D-55953C27E9B0}"/>
              </a:ext>
            </a:extLst>
          </p:cNvPr>
          <p:cNvSpPr>
            <a:spLocks/>
          </p:cNvSpPr>
          <p:nvPr/>
        </p:nvSpPr>
        <p:spPr bwMode="gray">
          <a:xfrm>
            <a:off x="6330123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11" name="Ellipse 213">
            <a:extLst>
              <a:ext uri="{FF2B5EF4-FFF2-40B4-BE49-F238E27FC236}">
                <a16:creationId xmlns:a16="http://schemas.microsoft.com/office/drawing/2014/main" id="{80373A09-8381-4407-3899-F73AA7DB87D2}"/>
              </a:ext>
            </a:extLst>
          </p:cNvPr>
          <p:cNvSpPr>
            <a:spLocks/>
          </p:cNvSpPr>
          <p:nvPr/>
        </p:nvSpPr>
        <p:spPr bwMode="gray">
          <a:xfrm>
            <a:off x="6537915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12" name="Ellipse 214">
            <a:extLst>
              <a:ext uri="{FF2B5EF4-FFF2-40B4-BE49-F238E27FC236}">
                <a16:creationId xmlns:a16="http://schemas.microsoft.com/office/drawing/2014/main" id="{D28F5FFF-A425-B3F0-0B71-12B505AD022D}"/>
              </a:ext>
            </a:extLst>
          </p:cNvPr>
          <p:cNvSpPr>
            <a:spLocks/>
          </p:cNvSpPr>
          <p:nvPr/>
        </p:nvSpPr>
        <p:spPr bwMode="gray">
          <a:xfrm>
            <a:off x="6537915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13" name="Ellipse 215">
            <a:extLst>
              <a:ext uri="{FF2B5EF4-FFF2-40B4-BE49-F238E27FC236}">
                <a16:creationId xmlns:a16="http://schemas.microsoft.com/office/drawing/2014/main" id="{6823AF16-0CB9-7632-6B60-78E031869008}"/>
              </a:ext>
            </a:extLst>
          </p:cNvPr>
          <p:cNvSpPr>
            <a:spLocks/>
          </p:cNvSpPr>
          <p:nvPr/>
        </p:nvSpPr>
        <p:spPr bwMode="gray">
          <a:xfrm>
            <a:off x="6537915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14" name="Ellipse 216">
            <a:extLst>
              <a:ext uri="{FF2B5EF4-FFF2-40B4-BE49-F238E27FC236}">
                <a16:creationId xmlns:a16="http://schemas.microsoft.com/office/drawing/2014/main" id="{B43C9B02-A93D-6F5D-D60B-1BBC4403A135}"/>
              </a:ext>
            </a:extLst>
          </p:cNvPr>
          <p:cNvSpPr>
            <a:spLocks/>
          </p:cNvSpPr>
          <p:nvPr/>
        </p:nvSpPr>
        <p:spPr bwMode="gray">
          <a:xfrm>
            <a:off x="6537915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15" name="Ellipse 217">
            <a:extLst>
              <a:ext uri="{FF2B5EF4-FFF2-40B4-BE49-F238E27FC236}">
                <a16:creationId xmlns:a16="http://schemas.microsoft.com/office/drawing/2014/main" id="{CBF7F3ED-0C2B-0B3C-A3A4-0BB99EB1AC3D}"/>
              </a:ext>
            </a:extLst>
          </p:cNvPr>
          <p:cNvSpPr>
            <a:spLocks/>
          </p:cNvSpPr>
          <p:nvPr/>
        </p:nvSpPr>
        <p:spPr bwMode="gray">
          <a:xfrm>
            <a:off x="6537915" y="3842591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16" name="Ellipse 218">
            <a:extLst>
              <a:ext uri="{FF2B5EF4-FFF2-40B4-BE49-F238E27FC236}">
                <a16:creationId xmlns:a16="http://schemas.microsoft.com/office/drawing/2014/main" id="{DAA9FBBA-0509-CFC8-7F24-78704178BECE}"/>
              </a:ext>
            </a:extLst>
          </p:cNvPr>
          <p:cNvSpPr>
            <a:spLocks/>
          </p:cNvSpPr>
          <p:nvPr/>
        </p:nvSpPr>
        <p:spPr bwMode="gray">
          <a:xfrm>
            <a:off x="6537915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17" name="Ellipse 219">
            <a:extLst>
              <a:ext uri="{FF2B5EF4-FFF2-40B4-BE49-F238E27FC236}">
                <a16:creationId xmlns:a16="http://schemas.microsoft.com/office/drawing/2014/main" id="{819125DC-34CD-4CFF-BD22-E0BC0A8C53BB}"/>
              </a:ext>
            </a:extLst>
          </p:cNvPr>
          <p:cNvSpPr>
            <a:spLocks/>
          </p:cNvSpPr>
          <p:nvPr/>
        </p:nvSpPr>
        <p:spPr bwMode="gray">
          <a:xfrm>
            <a:off x="6537915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18" name="Ellipse 220">
            <a:extLst>
              <a:ext uri="{FF2B5EF4-FFF2-40B4-BE49-F238E27FC236}">
                <a16:creationId xmlns:a16="http://schemas.microsoft.com/office/drawing/2014/main" id="{DBDDF0EA-4CE6-5613-76B7-DE6396EACCFA}"/>
              </a:ext>
            </a:extLst>
          </p:cNvPr>
          <p:cNvSpPr>
            <a:spLocks/>
          </p:cNvSpPr>
          <p:nvPr/>
        </p:nvSpPr>
        <p:spPr bwMode="gray">
          <a:xfrm>
            <a:off x="6537915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19" name="Ellipse 221">
            <a:extLst>
              <a:ext uri="{FF2B5EF4-FFF2-40B4-BE49-F238E27FC236}">
                <a16:creationId xmlns:a16="http://schemas.microsoft.com/office/drawing/2014/main" id="{2046C408-76EA-D5BE-EBB6-634D58A563B2}"/>
              </a:ext>
            </a:extLst>
          </p:cNvPr>
          <p:cNvSpPr>
            <a:spLocks/>
          </p:cNvSpPr>
          <p:nvPr/>
        </p:nvSpPr>
        <p:spPr bwMode="gray">
          <a:xfrm>
            <a:off x="6537915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20" name="Ellipse 222">
            <a:extLst>
              <a:ext uri="{FF2B5EF4-FFF2-40B4-BE49-F238E27FC236}">
                <a16:creationId xmlns:a16="http://schemas.microsoft.com/office/drawing/2014/main" id="{3B2805FA-EDDB-92FA-024A-35C29652FDF8}"/>
              </a:ext>
            </a:extLst>
          </p:cNvPr>
          <p:cNvSpPr>
            <a:spLocks/>
          </p:cNvSpPr>
          <p:nvPr/>
        </p:nvSpPr>
        <p:spPr bwMode="gray">
          <a:xfrm>
            <a:off x="6537915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21" name="Ellipse 223">
            <a:extLst>
              <a:ext uri="{FF2B5EF4-FFF2-40B4-BE49-F238E27FC236}">
                <a16:creationId xmlns:a16="http://schemas.microsoft.com/office/drawing/2014/main" id="{FD220400-0707-8C35-D177-D002F9DA65A9}"/>
              </a:ext>
            </a:extLst>
          </p:cNvPr>
          <p:cNvSpPr>
            <a:spLocks/>
          </p:cNvSpPr>
          <p:nvPr/>
        </p:nvSpPr>
        <p:spPr bwMode="gray">
          <a:xfrm>
            <a:off x="6745707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22" name="Ellipse 224">
            <a:extLst>
              <a:ext uri="{FF2B5EF4-FFF2-40B4-BE49-F238E27FC236}">
                <a16:creationId xmlns:a16="http://schemas.microsoft.com/office/drawing/2014/main" id="{A46B8759-69F6-0838-9091-4BC950247EB4}"/>
              </a:ext>
            </a:extLst>
          </p:cNvPr>
          <p:cNvSpPr>
            <a:spLocks/>
          </p:cNvSpPr>
          <p:nvPr/>
        </p:nvSpPr>
        <p:spPr bwMode="gray">
          <a:xfrm>
            <a:off x="6745707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23" name="Ellipse 225">
            <a:extLst>
              <a:ext uri="{FF2B5EF4-FFF2-40B4-BE49-F238E27FC236}">
                <a16:creationId xmlns:a16="http://schemas.microsoft.com/office/drawing/2014/main" id="{C0B9C977-D54E-0684-C384-3968928A5AD6}"/>
              </a:ext>
            </a:extLst>
          </p:cNvPr>
          <p:cNvSpPr>
            <a:spLocks/>
          </p:cNvSpPr>
          <p:nvPr/>
        </p:nvSpPr>
        <p:spPr bwMode="gray">
          <a:xfrm>
            <a:off x="6745707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24" name="Ellipse 226">
            <a:extLst>
              <a:ext uri="{FF2B5EF4-FFF2-40B4-BE49-F238E27FC236}">
                <a16:creationId xmlns:a16="http://schemas.microsoft.com/office/drawing/2014/main" id="{BB38A935-9850-3F62-1D4B-136B6A62A4DD}"/>
              </a:ext>
            </a:extLst>
          </p:cNvPr>
          <p:cNvSpPr>
            <a:spLocks/>
          </p:cNvSpPr>
          <p:nvPr/>
        </p:nvSpPr>
        <p:spPr bwMode="gray">
          <a:xfrm>
            <a:off x="6745707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25" name="Ellipse 227">
            <a:extLst>
              <a:ext uri="{FF2B5EF4-FFF2-40B4-BE49-F238E27FC236}">
                <a16:creationId xmlns:a16="http://schemas.microsoft.com/office/drawing/2014/main" id="{9101AFE7-AC3D-55A6-8607-8D61C172CA0D}"/>
              </a:ext>
            </a:extLst>
          </p:cNvPr>
          <p:cNvSpPr>
            <a:spLocks/>
          </p:cNvSpPr>
          <p:nvPr/>
        </p:nvSpPr>
        <p:spPr bwMode="gray">
          <a:xfrm>
            <a:off x="6745707" y="3842591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26" name="Ellipse 228">
            <a:extLst>
              <a:ext uri="{FF2B5EF4-FFF2-40B4-BE49-F238E27FC236}">
                <a16:creationId xmlns:a16="http://schemas.microsoft.com/office/drawing/2014/main" id="{325AEF72-8918-7A81-5BED-55EC0B0929F5}"/>
              </a:ext>
            </a:extLst>
          </p:cNvPr>
          <p:cNvSpPr>
            <a:spLocks/>
          </p:cNvSpPr>
          <p:nvPr/>
        </p:nvSpPr>
        <p:spPr bwMode="gray">
          <a:xfrm>
            <a:off x="6745707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27" name="Ellipse 229">
            <a:extLst>
              <a:ext uri="{FF2B5EF4-FFF2-40B4-BE49-F238E27FC236}">
                <a16:creationId xmlns:a16="http://schemas.microsoft.com/office/drawing/2014/main" id="{7A19EA64-F47D-D1B3-1B22-5263F10E424C}"/>
              </a:ext>
            </a:extLst>
          </p:cNvPr>
          <p:cNvSpPr>
            <a:spLocks/>
          </p:cNvSpPr>
          <p:nvPr/>
        </p:nvSpPr>
        <p:spPr bwMode="gray">
          <a:xfrm>
            <a:off x="6745707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28" name="Ellipse 230">
            <a:extLst>
              <a:ext uri="{FF2B5EF4-FFF2-40B4-BE49-F238E27FC236}">
                <a16:creationId xmlns:a16="http://schemas.microsoft.com/office/drawing/2014/main" id="{6F4CD564-8508-8AAD-7BA5-482B7AEEAD7F}"/>
              </a:ext>
            </a:extLst>
          </p:cNvPr>
          <p:cNvSpPr>
            <a:spLocks/>
          </p:cNvSpPr>
          <p:nvPr/>
        </p:nvSpPr>
        <p:spPr bwMode="gray">
          <a:xfrm>
            <a:off x="6745707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29" name="Ellipse 231">
            <a:extLst>
              <a:ext uri="{FF2B5EF4-FFF2-40B4-BE49-F238E27FC236}">
                <a16:creationId xmlns:a16="http://schemas.microsoft.com/office/drawing/2014/main" id="{A3CCB029-20C8-94FC-D669-58C07631FE17}"/>
              </a:ext>
            </a:extLst>
          </p:cNvPr>
          <p:cNvSpPr>
            <a:spLocks/>
          </p:cNvSpPr>
          <p:nvPr/>
        </p:nvSpPr>
        <p:spPr bwMode="gray">
          <a:xfrm>
            <a:off x="6745707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30" name="Ellipse 232">
            <a:extLst>
              <a:ext uri="{FF2B5EF4-FFF2-40B4-BE49-F238E27FC236}">
                <a16:creationId xmlns:a16="http://schemas.microsoft.com/office/drawing/2014/main" id="{4A608C22-E8E9-6154-2DA6-D2F3CC1E92BF}"/>
              </a:ext>
            </a:extLst>
          </p:cNvPr>
          <p:cNvSpPr>
            <a:spLocks/>
          </p:cNvSpPr>
          <p:nvPr/>
        </p:nvSpPr>
        <p:spPr bwMode="gray">
          <a:xfrm>
            <a:off x="6745707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31" name="Ellipse 233">
            <a:extLst>
              <a:ext uri="{FF2B5EF4-FFF2-40B4-BE49-F238E27FC236}">
                <a16:creationId xmlns:a16="http://schemas.microsoft.com/office/drawing/2014/main" id="{8532E03E-A0E9-E7D8-82B3-898447E4E44B}"/>
              </a:ext>
            </a:extLst>
          </p:cNvPr>
          <p:cNvSpPr>
            <a:spLocks/>
          </p:cNvSpPr>
          <p:nvPr/>
        </p:nvSpPr>
        <p:spPr bwMode="gray">
          <a:xfrm>
            <a:off x="6953499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32" name="Ellipse 234">
            <a:extLst>
              <a:ext uri="{FF2B5EF4-FFF2-40B4-BE49-F238E27FC236}">
                <a16:creationId xmlns:a16="http://schemas.microsoft.com/office/drawing/2014/main" id="{1A3ECB22-C7A3-7509-5811-6CDE2ACBFDE1}"/>
              </a:ext>
            </a:extLst>
          </p:cNvPr>
          <p:cNvSpPr>
            <a:spLocks/>
          </p:cNvSpPr>
          <p:nvPr/>
        </p:nvSpPr>
        <p:spPr bwMode="gray">
          <a:xfrm>
            <a:off x="6953499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33" name="Ellipse 235">
            <a:extLst>
              <a:ext uri="{FF2B5EF4-FFF2-40B4-BE49-F238E27FC236}">
                <a16:creationId xmlns:a16="http://schemas.microsoft.com/office/drawing/2014/main" id="{483BD06C-088F-EB7B-DF23-EF888EB9AAD3}"/>
              </a:ext>
            </a:extLst>
          </p:cNvPr>
          <p:cNvSpPr>
            <a:spLocks/>
          </p:cNvSpPr>
          <p:nvPr/>
        </p:nvSpPr>
        <p:spPr bwMode="gray">
          <a:xfrm>
            <a:off x="6953499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34" name="Ellipse 236">
            <a:extLst>
              <a:ext uri="{FF2B5EF4-FFF2-40B4-BE49-F238E27FC236}">
                <a16:creationId xmlns:a16="http://schemas.microsoft.com/office/drawing/2014/main" id="{E81D4007-536C-FDDF-A8E0-C615B894C821}"/>
              </a:ext>
            </a:extLst>
          </p:cNvPr>
          <p:cNvSpPr>
            <a:spLocks/>
          </p:cNvSpPr>
          <p:nvPr/>
        </p:nvSpPr>
        <p:spPr bwMode="gray">
          <a:xfrm>
            <a:off x="6953499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35" name="Ellipse 237">
            <a:extLst>
              <a:ext uri="{FF2B5EF4-FFF2-40B4-BE49-F238E27FC236}">
                <a16:creationId xmlns:a16="http://schemas.microsoft.com/office/drawing/2014/main" id="{326EBD34-8E35-BF34-AB8B-80D27B7B782E}"/>
              </a:ext>
            </a:extLst>
          </p:cNvPr>
          <p:cNvSpPr>
            <a:spLocks/>
          </p:cNvSpPr>
          <p:nvPr/>
        </p:nvSpPr>
        <p:spPr bwMode="gray">
          <a:xfrm>
            <a:off x="6953499" y="3842591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36" name="Ellipse 238">
            <a:extLst>
              <a:ext uri="{FF2B5EF4-FFF2-40B4-BE49-F238E27FC236}">
                <a16:creationId xmlns:a16="http://schemas.microsoft.com/office/drawing/2014/main" id="{7B1E7CE5-D9CD-6338-4297-A950876BDE24}"/>
              </a:ext>
            </a:extLst>
          </p:cNvPr>
          <p:cNvSpPr>
            <a:spLocks/>
          </p:cNvSpPr>
          <p:nvPr/>
        </p:nvSpPr>
        <p:spPr bwMode="gray">
          <a:xfrm>
            <a:off x="6953499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37" name="Ellipse 239">
            <a:extLst>
              <a:ext uri="{FF2B5EF4-FFF2-40B4-BE49-F238E27FC236}">
                <a16:creationId xmlns:a16="http://schemas.microsoft.com/office/drawing/2014/main" id="{B29E4092-B99A-09F2-A03E-D7980F313110}"/>
              </a:ext>
            </a:extLst>
          </p:cNvPr>
          <p:cNvSpPr>
            <a:spLocks/>
          </p:cNvSpPr>
          <p:nvPr/>
        </p:nvSpPr>
        <p:spPr bwMode="gray">
          <a:xfrm>
            <a:off x="6953499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38" name="Ellipse 240">
            <a:extLst>
              <a:ext uri="{FF2B5EF4-FFF2-40B4-BE49-F238E27FC236}">
                <a16:creationId xmlns:a16="http://schemas.microsoft.com/office/drawing/2014/main" id="{68E42681-C6AC-578E-95FB-AA7D1B39E88D}"/>
              </a:ext>
            </a:extLst>
          </p:cNvPr>
          <p:cNvSpPr>
            <a:spLocks/>
          </p:cNvSpPr>
          <p:nvPr/>
        </p:nvSpPr>
        <p:spPr bwMode="gray">
          <a:xfrm>
            <a:off x="6953499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39" name="Ellipse 241">
            <a:extLst>
              <a:ext uri="{FF2B5EF4-FFF2-40B4-BE49-F238E27FC236}">
                <a16:creationId xmlns:a16="http://schemas.microsoft.com/office/drawing/2014/main" id="{71D55033-BA87-E912-AC3B-9F067F2934E3}"/>
              </a:ext>
            </a:extLst>
          </p:cNvPr>
          <p:cNvSpPr>
            <a:spLocks/>
          </p:cNvSpPr>
          <p:nvPr/>
        </p:nvSpPr>
        <p:spPr bwMode="gray">
          <a:xfrm>
            <a:off x="6953499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40" name="Ellipse 242">
            <a:extLst>
              <a:ext uri="{FF2B5EF4-FFF2-40B4-BE49-F238E27FC236}">
                <a16:creationId xmlns:a16="http://schemas.microsoft.com/office/drawing/2014/main" id="{223C6878-BD57-846B-5431-B6EED96C895E}"/>
              </a:ext>
            </a:extLst>
          </p:cNvPr>
          <p:cNvSpPr>
            <a:spLocks/>
          </p:cNvSpPr>
          <p:nvPr/>
        </p:nvSpPr>
        <p:spPr bwMode="gray">
          <a:xfrm>
            <a:off x="6953499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41" name="Ellipse 243">
            <a:extLst>
              <a:ext uri="{FF2B5EF4-FFF2-40B4-BE49-F238E27FC236}">
                <a16:creationId xmlns:a16="http://schemas.microsoft.com/office/drawing/2014/main" id="{6647CEFA-6F1D-56D0-480D-8DBC562D0EDE}"/>
              </a:ext>
            </a:extLst>
          </p:cNvPr>
          <p:cNvSpPr>
            <a:spLocks/>
          </p:cNvSpPr>
          <p:nvPr/>
        </p:nvSpPr>
        <p:spPr bwMode="gray">
          <a:xfrm>
            <a:off x="7161290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42" name="Ellipse 244">
            <a:extLst>
              <a:ext uri="{FF2B5EF4-FFF2-40B4-BE49-F238E27FC236}">
                <a16:creationId xmlns:a16="http://schemas.microsoft.com/office/drawing/2014/main" id="{03E7EDCD-6C8F-166E-62B3-3F5DD6B1E273}"/>
              </a:ext>
            </a:extLst>
          </p:cNvPr>
          <p:cNvSpPr>
            <a:spLocks/>
          </p:cNvSpPr>
          <p:nvPr/>
        </p:nvSpPr>
        <p:spPr bwMode="gray">
          <a:xfrm>
            <a:off x="7161290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43" name="Ellipse 245">
            <a:extLst>
              <a:ext uri="{FF2B5EF4-FFF2-40B4-BE49-F238E27FC236}">
                <a16:creationId xmlns:a16="http://schemas.microsoft.com/office/drawing/2014/main" id="{6663F882-4E13-A864-0A18-5B2A9C6D02F9}"/>
              </a:ext>
            </a:extLst>
          </p:cNvPr>
          <p:cNvSpPr>
            <a:spLocks/>
          </p:cNvSpPr>
          <p:nvPr/>
        </p:nvSpPr>
        <p:spPr bwMode="gray">
          <a:xfrm>
            <a:off x="7161290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44" name="Ellipse 246">
            <a:extLst>
              <a:ext uri="{FF2B5EF4-FFF2-40B4-BE49-F238E27FC236}">
                <a16:creationId xmlns:a16="http://schemas.microsoft.com/office/drawing/2014/main" id="{061929D0-7C4B-1E74-C811-73EA5098BD0C}"/>
              </a:ext>
            </a:extLst>
          </p:cNvPr>
          <p:cNvSpPr>
            <a:spLocks/>
          </p:cNvSpPr>
          <p:nvPr/>
        </p:nvSpPr>
        <p:spPr bwMode="gray">
          <a:xfrm>
            <a:off x="7161290" y="3634800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45" name="Ellipse 247">
            <a:extLst>
              <a:ext uri="{FF2B5EF4-FFF2-40B4-BE49-F238E27FC236}">
                <a16:creationId xmlns:a16="http://schemas.microsoft.com/office/drawing/2014/main" id="{0EF4930D-E173-C596-69E4-478DC0A7C72B}"/>
              </a:ext>
            </a:extLst>
          </p:cNvPr>
          <p:cNvSpPr>
            <a:spLocks/>
          </p:cNvSpPr>
          <p:nvPr/>
        </p:nvSpPr>
        <p:spPr bwMode="gray">
          <a:xfrm>
            <a:off x="7161290" y="3842591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46" name="Ellipse 248">
            <a:extLst>
              <a:ext uri="{FF2B5EF4-FFF2-40B4-BE49-F238E27FC236}">
                <a16:creationId xmlns:a16="http://schemas.microsoft.com/office/drawing/2014/main" id="{8DAE5824-D9B3-7918-7EFA-4A408EF478F3}"/>
              </a:ext>
            </a:extLst>
          </p:cNvPr>
          <p:cNvSpPr>
            <a:spLocks/>
          </p:cNvSpPr>
          <p:nvPr/>
        </p:nvSpPr>
        <p:spPr bwMode="gray">
          <a:xfrm>
            <a:off x="7161290" y="4050383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47" name="Ellipse 249">
            <a:extLst>
              <a:ext uri="{FF2B5EF4-FFF2-40B4-BE49-F238E27FC236}">
                <a16:creationId xmlns:a16="http://schemas.microsoft.com/office/drawing/2014/main" id="{E06223DC-EEB9-96E1-414A-CC85A5DE7069}"/>
              </a:ext>
            </a:extLst>
          </p:cNvPr>
          <p:cNvSpPr>
            <a:spLocks/>
          </p:cNvSpPr>
          <p:nvPr/>
        </p:nvSpPr>
        <p:spPr bwMode="gray">
          <a:xfrm>
            <a:off x="7161290" y="4258175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48" name="Ellipse 250">
            <a:extLst>
              <a:ext uri="{FF2B5EF4-FFF2-40B4-BE49-F238E27FC236}">
                <a16:creationId xmlns:a16="http://schemas.microsoft.com/office/drawing/2014/main" id="{01FAC1FB-1BE3-3F46-B520-78FA9F35ECFB}"/>
              </a:ext>
            </a:extLst>
          </p:cNvPr>
          <p:cNvSpPr>
            <a:spLocks/>
          </p:cNvSpPr>
          <p:nvPr/>
        </p:nvSpPr>
        <p:spPr bwMode="gray">
          <a:xfrm>
            <a:off x="7161290" y="4465967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49" name="Ellipse 251">
            <a:extLst>
              <a:ext uri="{FF2B5EF4-FFF2-40B4-BE49-F238E27FC236}">
                <a16:creationId xmlns:a16="http://schemas.microsoft.com/office/drawing/2014/main" id="{8BACE10F-4A0B-CFE0-ED2D-5FFBC01D429A}"/>
              </a:ext>
            </a:extLst>
          </p:cNvPr>
          <p:cNvSpPr>
            <a:spLocks/>
          </p:cNvSpPr>
          <p:nvPr/>
        </p:nvSpPr>
        <p:spPr bwMode="gray">
          <a:xfrm>
            <a:off x="7161290" y="4673758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50" name="Ellipse 252">
            <a:extLst>
              <a:ext uri="{FF2B5EF4-FFF2-40B4-BE49-F238E27FC236}">
                <a16:creationId xmlns:a16="http://schemas.microsoft.com/office/drawing/2014/main" id="{9C971ACF-82E1-176C-B28A-729FAE9F9BB2}"/>
              </a:ext>
            </a:extLst>
          </p:cNvPr>
          <p:cNvSpPr>
            <a:spLocks/>
          </p:cNvSpPr>
          <p:nvPr/>
        </p:nvSpPr>
        <p:spPr bwMode="gray">
          <a:xfrm>
            <a:off x="7161290" y="4881550"/>
            <a:ext cx="166759" cy="166759"/>
          </a:xfrm>
          <a:prstGeom prst="ellipse">
            <a:avLst/>
          </a:prstGeom>
          <a:solidFill>
            <a:schemeClr val="accent6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51" name="Ellipse 254">
            <a:extLst>
              <a:ext uri="{FF2B5EF4-FFF2-40B4-BE49-F238E27FC236}">
                <a16:creationId xmlns:a16="http://schemas.microsoft.com/office/drawing/2014/main" id="{0A6D8190-F095-2387-67C9-8349C9FFED6D}"/>
              </a:ext>
            </a:extLst>
          </p:cNvPr>
          <p:cNvSpPr>
            <a:spLocks/>
          </p:cNvSpPr>
          <p:nvPr/>
        </p:nvSpPr>
        <p:spPr bwMode="gray">
          <a:xfrm>
            <a:off x="8766779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52" name="Ellipse 255">
            <a:extLst>
              <a:ext uri="{FF2B5EF4-FFF2-40B4-BE49-F238E27FC236}">
                <a16:creationId xmlns:a16="http://schemas.microsoft.com/office/drawing/2014/main" id="{F8A04514-2D32-434E-3F74-BB1177749813}"/>
              </a:ext>
            </a:extLst>
          </p:cNvPr>
          <p:cNvSpPr>
            <a:spLocks/>
          </p:cNvSpPr>
          <p:nvPr/>
        </p:nvSpPr>
        <p:spPr bwMode="gray">
          <a:xfrm>
            <a:off x="8766779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53" name="Ellipse 256">
            <a:extLst>
              <a:ext uri="{FF2B5EF4-FFF2-40B4-BE49-F238E27FC236}">
                <a16:creationId xmlns:a16="http://schemas.microsoft.com/office/drawing/2014/main" id="{CEAED12A-BDFE-4F5C-0539-7926351A4A05}"/>
              </a:ext>
            </a:extLst>
          </p:cNvPr>
          <p:cNvSpPr>
            <a:spLocks/>
          </p:cNvSpPr>
          <p:nvPr/>
        </p:nvSpPr>
        <p:spPr bwMode="gray">
          <a:xfrm>
            <a:off x="8766779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54" name="Ellipse 257">
            <a:extLst>
              <a:ext uri="{FF2B5EF4-FFF2-40B4-BE49-F238E27FC236}">
                <a16:creationId xmlns:a16="http://schemas.microsoft.com/office/drawing/2014/main" id="{D7D1072B-693D-2947-4DB3-09F2DA35DEE5}"/>
              </a:ext>
            </a:extLst>
          </p:cNvPr>
          <p:cNvSpPr>
            <a:spLocks/>
          </p:cNvSpPr>
          <p:nvPr/>
        </p:nvSpPr>
        <p:spPr bwMode="gray">
          <a:xfrm>
            <a:off x="8766779" y="363480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55" name="Ellipse 258">
            <a:extLst>
              <a:ext uri="{FF2B5EF4-FFF2-40B4-BE49-F238E27FC236}">
                <a16:creationId xmlns:a16="http://schemas.microsoft.com/office/drawing/2014/main" id="{9DA630D1-CBF1-EE92-DE4D-811A406DD5D1}"/>
              </a:ext>
            </a:extLst>
          </p:cNvPr>
          <p:cNvSpPr>
            <a:spLocks/>
          </p:cNvSpPr>
          <p:nvPr/>
        </p:nvSpPr>
        <p:spPr bwMode="gray">
          <a:xfrm>
            <a:off x="8766779" y="3842591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56" name="Ellipse 259">
            <a:extLst>
              <a:ext uri="{FF2B5EF4-FFF2-40B4-BE49-F238E27FC236}">
                <a16:creationId xmlns:a16="http://schemas.microsoft.com/office/drawing/2014/main" id="{9021D8ED-0EF8-BA94-61B5-966B909AF5D0}"/>
              </a:ext>
            </a:extLst>
          </p:cNvPr>
          <p:cNvSpPr>
            <a:spLocks/>
          </p:cNvSpPr>
          <p:nvPr/>
        </p:nvSpPr>
        <p:spPr bwMode="gray">
          <a:xfrm>
            <a:off x="8766779" y="4050383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57" name="Ellipse 260">
            <a:extLst>
              <a:ext uri="{FF2B5EF4-FFF2-40B4-BE49-F238E27FC236}">
                <a16:creationId xmlns:a16="http://schemas.microsoft.com/office/drawing/2014/main" id="{E30BD1DF-D9F8-9CB4-32A6-A6C362A2053B}"/>
              </a:ext>
            </a:extLst>
          </p:cNvPr>
          <p:cNvSpPr>
            <a:spLocks/>
          </p:cNvSpPr>
          <p:nvPr/>
        </p:nvSpPr>
        <p:spPr bwMode="gray">
          <a:xfrm>
            <a:off x="8766779" y="4258175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58" name="Ellipse 261">
            <a:extLst>
              <a:ext uri="{FF2B5EF4-FFF2-40B4-BE49-F238E27FC236}">
                <a16:creationId xmlns:a16="http://schemas.microsoft.com/office/drawing/2014/main" id="{C711E1DD-5292-331F-5EF7-7F5E37E95069}"/>
              </a:ext>
            </a:extLst>
          </p:cNvPr>
          <p:cNvSpPr>
            <a:spLocks/>
          </p:cNvSpPr>
          <p:nvPr/>
        </p:nvSpPr>
        <p:spPr bwMode="gray">
          <a:xfrm>
            <a:off x="8766779" y="4465967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59" name="Ellipse 262">
            <a:extLst>
              <a:ext uri="{FF2B5EF4-FFF2-40B4-BE49-F238E27FC236}">
                <a16:creationId xmlns:a16="http://schemas.microsoft.com/office/drawing/2014/main" id="{B1FE5D27-E54A-8D3D-F95C-23DEDC29788E}"/>
              </a:ext>
            </a:extLst>
          </p:cNvPr>
          <p:cNvSpPr>
            <a:spLocks/>
          </p:cNvSpPr>
          <p:nvPr/>
        </p:nvSpPr>
        <p:spPr bwMode="gray">
          <a:xfrm>
            <a:off x="8766779" y="467375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60" name="Ellipse 263">
            <a:extLst>
              <a:ext uri="{FF2B5EF4-FFF2-40B4-BE49-F238E27FC236}">
                <a16:creationId xmlns:a16="http://schemas.microsoft.com/office/drawing/2014/main" id="{53225060-0B7B-2CF6-DCBD-93BA68E23AFC}"/>
              </a:ext>
            </a:extLst>
          </p:cNvPr>
          <p:cNvSpPr>
            <a:spLocks/>
          </p:cNvSpPr>
          <p:nvPr/>
        </p:nvSpPr>
        <p:spPr bwMode="gray">
          <a:xfrm>
            <a:off x="8766779" y="488155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61" name="Ellipse 264">
            <a:extLst>
              <a:ext uri="{FF2B5EF4-FFF2-40B4-BE49-F238E27FC236}">
                <a16:creationId xmlns:a16="http://schemas.microsoft.com/office/drawing/2014/main" id="{136C294A-4AB9-B939-ED6D-D0E53B5CFBEA}"/>
              </a:ext>
            </a:extLst>
          </p:cNvPr>
          <p:cNvSpPr>
            <a:spLocks/>
          </p:cNvSpPr>
          <p:nvPr/>
        </p:nvSpPr>
        <p:spPr bwMode="gray">
          <a:xfrm>
            <a:off x="8974571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62" name="Ellipse 265">
            <a:extLst>
              <a:ext uri="{FF2B5EF4-FFF2-40B4-BE49-F238E27FC236}">
                <a16:creationId xmlns:a16="http://schemas.microsoft.com/office/drawing/2014/main" id="{A90D2E19-54EA-2DF4-C214-ED551D27AAA2}"/>
              </a:ext>
            </a:extLst>
          </p:cNvPr>
          <p:cNvSpPr>
            <a:spLocks/>
          </p:cNvSpPr>
          <p:nvPr/>
        </p:nvSpPr>
        <p:spPr bwMode="gray">
          <a:xfrm>
            <a:off x="8974571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63" name="Ellipse 266">
            <a:extLst>
              <a:ext uri="{FF2B5EF4-FFF2-40B4-BE49-F238E27FC236}">
                <a16:creationId xmlns:a16="http://schemas.microsoft.com/office/drawing/2014/main" id="{56C842E9-2F7E-366A-96C3-300554809511}"/>
              </a:ext>
            </a:extLst>
          </p:cNvPr>
          <p:cNvSpPr>
            <a:spLocks/>
          </p:cNvSpPr>
          <p:nvPr/>
        </p:nvSpPr>
        <p:spPr bwMode="gray">
          <a:xfrm>
            <a:off x="8974571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64" name="Ellipse 267">
            <a:extLst>
              <a:ext uri="{FF2B5EF4-FFF2-40B4-BE49-F238E27FC236}">
                <a16:creationId xmlns:a16="http://schemas.microsoft.com/office/drawing/2014/main" id="{5436E084-E761-99FC-8950-11791D234882}"/>
              </a:ext>
            </a:extLst>
          </p:cNvPr>
          <p:cNvSpPr>
            <a:spLocks/>
          </p:cNvSpPr>
          <p:nvPr/>
        </p:nvSpPr>
        <p:spPr bwMode="gray">
          <a:xfrm>
            <a:off x="8974571" y="363480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65" name="Ellipse 268">
            <a:extLst>
              <a:ext uri="{FF2B5EF4-FFF2-40B4-BE49-F238E27FC236}">
                <a16:creationId xmlns:a16="http://schemas.microsoft.com/office/drawing/2014/main" id="{03BC55FE-AE46-FDAD-9E45-67C7409427EB}"/>
              </a:ext>
            </a:extLst>
          </p:cNvPr>
          <p:cNvSpPr>
            <a:spLocks/>
          </p:cNvSpPr>
          <p:nvPr/>
        </p:nvSpPr>
        <p:spPr bwMode="gray">
          <a:xfrm>
            <a:off x="8974571" y="3842591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66" name="Ellipse 269">
            <a:extLst>
              <a:ext uri="{FF2B5EF4-FFF2-40B4-BE49-F238E27FC236}">
                <a16:creationId xmlns:a16="http://schemas.microsoft.com/office/drawing/2014/main" id="{361498F5-A23F-9E1C-6FB1-259CA684BA6F}"/>
              </a:ext>
            </a:extLst>
          </p:cNvPr>
          <p:cNvSpPr>
            <a:spLocks/>
          </p:cNvSpPr>
          <p:nvPr/>
        </p:nvSpPr>
        <p:spPr bwMode="gray">
          <a:xfrm>
            <a:off x="8974571" y="4050383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67" name="Ellipse 270">
            <a:extLst>
              <a:ext uri="{FF2B5EF4-FFF2-40B4-BE49-F238E27FC236}">
                <a16:creationId xmlns:a16="http://schemas.microsoft.com/office/drawing/2014/main" id="{2BCECA9C-BF22-FF58-FB8D-794DF3333224}"/>
              </a:ext>
            </a:extLst>
          </p:cNvPr>
          <p:cNvSpPr>
            <a:spLocks/>
          </p:cNvSpPr>
          <p:nvPr/>
        </p:nvSpPr>
        <p:spPr bwMode="gray">
          <a:xfrm>
            <a:off x="8974571" y="4258175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68" name="Ellipse 271">
            <a:extLst>
              <a:ext uri="{FF2B5EF4-FFF2-40B4-BE49-F238E27FC236}">
                <a16:creationId xmlns:a16="http://schemas.microsoft.com/office/drawing/2014/main" id="{A493128E-9116-AD74-DF36-53AE0B883591}"/>
              </a:ext>
            </a:extLst>
          </p:cNvPr>
          <p:cNvSpPr>
            <a:spLocks/>
          </p:cNvSpPr>
          <p:nvPr/>
        </p:nvSpPr>
        <p:spPr bwMode="gray">
          <a:xfrm>
            <a:off x="8974571" y="4465967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69" name="Ellipse 272">
            <a:extLst>
              <a:ext uri="{FF2B5EF4-FFF2-40B4-BE49-F238E27FC236}">
                <a16:creationId xmlns:a16="http://schemas.microsoft.com/office/drawing/2014/main" id="{2D0E67C7-5D1E-607D-115D-DAB5C827295C}"/>
              </a:ext>
            </a:extLst>
          </p:cNvPr>
          <p:cNvSpPr>
            <a:spLocks/>
          </p:cNvSpPr>
          <p:nvPr/>
        </p:nvSpPr>
        <p:spPr bwMode="gray">
          <a:xfrm>
            <a:off x="8974571" y="467375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70" name="Ellipse 273">
            <a:extLst>
              <a:ext uri="{FF2B5EF4-FFF2-40B4-BE49-F238E27FC236}">
                <a16:creationId xmlns:a16="http://schemas.microsoft.com/office/drawing/2014/main" id="{B6625CC9-D6B4-A06D-25E7-2F1D9357A757}"/>
              </a:ext>
            </a:extLst>
          </p:cNvPr>
          <p:cNvSpPr>
            <a:spLocks/>
          </p:cNvSpPr>
          <p:nvPr/>
        </p:nvSpPr>
        <p:spPr bwMode="gray">
          <a:xfrm>
            <a:off x="8974571" y="488155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71" name="Ellipse 274">
            <a:extLst>
              <a:ext uri="{FF2B5EF4-FFF2-40B4-BE49-F238E27FC236}">
                <a16:creationId xmlns:a16="http://schemas.microsoft.com/office/drawing/2014/main" id="{759614C1-0E45-2A2E-0B00-993DF9C6801A}"/>
              </a:ext>
            </a:extLst>
          </p:cNvPr>
          <p:cNvSpPr>
            <a:spLocks/>
          </p:cNvSpPr>
          <p:nvPr/>
        </p:nvSpPr>
        <p:spPr bwMode="gray">
          <a:xfrm>
            <a:off x="9182363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72" name="Ellipse 275">
            <a:extLst>
              <a:ext uri="{FF2B5EF4-FFF2-40B4-BE49-F238E27FC236}">
                <a16:creationId xmlns:a16="http://schemas.microsoft.com/office/drawing/2014/main" id="{9F89A955-245F-37D0-6846-9CA54EAB73BF}"/>
              </a:ext>
            </a:extLst>
          </p:cNvPr>
          <p:cNvSpPr>
            <a:spLocks/>
          </p:cNvSpPr>
          <p:nvPr/>
        </p:nvSpPr>
        <p:spPr bwMode="gray">
          <a:xfrm>
            <a:off x="9182363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73" name="Ellipse 276">
            <a:extLst>
              <a:ext uri="{FF2B5EF4-FFF2-40B4-BE49-F238E27FC236}">
                <a16:creationId xmlns:a16="http://schemas.microsoft.com/office/drawing/2014/main" id="{557DC4B6-8DAD-0052-60BC-CFB114508D2E}"/>
              </a:ext>
            </a:extLst>
          </p:cNvPr>
          <p:cNvSpPr>
            <a:spLocks/>
          </p:cNvSpPr>
          <p:nvPr/>
        </p:nvSpPr>
        <p:spPr bwMode="gray">
          <a:xfrm>
            <a:off x="9182363" y="3427008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74" name="Ellipse 277">
            <a:extLst>
              <a:ext uri="{FF2B5EF4-FFF2-40B4-BE49-F238E27FC236}">
                <a16:creationId xmlns:a16="http://schemas.microsoft.com/office/drawing/2014/main" id="{EE35A0B0-D40B-514C-437B-912290F6EE79}"/>
              </a:ext>
            </a:extLst>
          </p:cNvPr>
          <p:cNvSpPr>
            <a:spLocks/>
          </p:cNvSpPr>
          <p:nvPr/>
        </p:nvSpPr>
        <p:spPr bwMode="gray">
          <a:xfrm>
            <a:off x="9182363" y="363480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75" name="Ellipse 278">
            <a:extLst>
              <a:ext uri="{FF2B5EF4-FFF2-40B4-BE49-F238E27FC236}">
                <a16:creationId xmlns:a16="http://schemas.microsoft.com/office/drawing/2014/main" id="{A2D2EE1D-1FF0-BFAC-8E74-38B4EF72AE94}"/>
              </a:ext>
            </a:extLst>
          </p:cNvPr>
          <p:cNvSpPr>
            <a:spLocks/>
          </p:cNvSpPr>
          <p:nvPr/>
        </p:nvSpPr>
        <p:spPr bwMode="gray">
          <a:xfrm>
            <a:off x="9182363" y="3842591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76" name="Ellipse 279">
            <a:extLst>
              <a:ext uri="{FF2B5EF4-FFF2-40B4-BE49-F238E27FC236}">
                <a16:creationId xmlns:a16="http://schemas.microsoft.com/office/drawing/2014/main" id="{35DD24FD-33FD-8A76-730C-ABD70AFC00E3}"/>
              </a:ext>
            </a:extLst>
          </p:cNvPr>
          <p:cNvSpPr>
            <a:spLocks/>
          </p:cNvSpPr>
          <p:nvPr/>
        </p:nvSpPr>
        <p:spPr bwMode="gray">
          <a:xfrm>
            <a:off x="9182363" y="4050383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77" name="Ellipse 280">
            <a:extLst>
              <a:ext uri="{FF2B5EF4-FFF2-40B4-BE49-F238E27FC236}">
                <a16:creationId xmlns:a16="http://schemas.microsoft.com/office/drawing/2014/main" id="{AFBFED0E-7F38-23FA-6607-6958D7AADC80}"/>
              </a:ext>
            </a:extLst>
          </p:cNvPr>
          <p:cNvSpPr>
            <a:spLocks/>
          </p:cNvSpPr>
          <p:nvPr/>
        </p:nvSpPr>
        <p:spPr bwMode="gray">
          <a:xfrm>
            <a:off x="9182363" y="4258175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78" name="Ellipse 281">
            <a:extLst>
              <a:ext uri="{FF2B5EF4-FFF2-40B4-BE49-F238E27FC236}">
                <a16:creationId xmlns:a16="http://schemas.microsoft.com/office/drawing/2014/main" id="{203D4A7F-C67D-1D8A-F449-CF5060BFF120}"/>
              </a:ext>
            </a:extLst>
          </p:cNvPr>
          <p:cNvSpPr>
            <a:spLocks/>
          </p:cNvSpPr>
          <p:nvPr/>
        </p:nvSpPr>
        <p:spPr bwMode="gray">
          <a:xfrm>
            <a:off x="9182363" y="4465967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79" name="Ellipse 282">
            <a:extLst>
              <a:ext uri="{FF2B5EF4-FFF2-40B4-BE49-F238E27FC236}">
                <a16:creationId xmlns:a16="http://schemas.microsoft.com/office/drawing/2014/main" id="{11DD02E0-CF11-C1D4-45C5-4CBDF254C620}"/>
              </a:ext>
            </a:extLst>
          </p:cNvPr>
          <p:cNvSpPr>
            <a:spLocks/>
          </p:cNvSpPr>
          <p:nvPr/>
        </p:nvSpPr>
        <p:spPr bwMode="gray">
          <a:xfrm>
            <a:off x="9182363" y="467375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80" name="Ellipse 283">
            <a:extLst>
              <a:ext uri="{FF2B5EF4-FFF2-40B4-BE49-F238E27FC236}">
                <a16:creationId xmlns:a16="http://schemas.microsoft.com/office/drawing/2014/main" id="{E8F5D6A8-816E-E53A-FAFF-76CA5C739AFC}"/>
              </a:ext>
            </a:extLst>
          </p:cNvPr>
          <p:cNvSpPr>
            <a:spLocks/>
          </p:cNvSpPr>
          <p:nvPr/>
        </p:nvSpPr>
        <p:spPr bwMode="gray">
          <a:xfrm>
            <a:off x="9182363" y="488155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81" name="Ellipse 284">
            <a:extLst>
              <a:ext uri="{FF2B5EF4-FFF2-40B4-BE49-F238E27FC236}">
                <a16:creationId xmlns:a16="http://schemas.microsoft.com/office/drawing/2014/main" id="{A003E084-8412-72D2-CAA9-6550BDA5BA16}"/>
              </a:ext>
            </a:extLst>
          </p:cNvPr>
          <p:cNvSpPr>
            <a:spLocks/>
          </p:cNvSpPr>
          <p:nvPr/>
        </p:nvSpPr>
        <p:spPr bwMode="gray">
          <a:xfrm>
            <a:off x="9390154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82" name="Ellipse 285">
            <a:extLst>
              <a:ext uri="{FF2B5EF4-FFF2-40B4-BE49-F238E27FC236}">
                <a16:creationId xmlns:a16="http://schemas.microsoft.com/office/drawing/2014/main" id="{1C9C500C-1435-2AAE-E51C-9CE57C53AC0E}"/>
              </a:ext>
            </a:extLst>
          </p:cNvPr>
          <p:cNvSpPr>
            <a:spLocks/>
          </p:cNvSpPr>
          <p:nvPr/>
        </p:nvSpPr>
        <p:spPr bwMode="gray">
          <a:xfrm>
            <a:off x="9390154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83" name="Ellipse 286">
            <a:extLst>
              <a:ext uri="{FF2B5EF4-FFF2-40B4-BE49-F238E27FC236}">
                <a16:creationId xmlns:a16="http://schemas.microsoft.com/office/drawing/2014/main" id="{15266517-9924-1C13-A9AB-AE158B94CD90}"/>
              </a:ext>
            </a:extLst>
          </p:cNvPr>
          <p:cNvSpPr>
            <a:spLocks/>
          </p:cNvSpPr>
          <p:nvPr/>
        </p:nvSpPr>
        <p:spPr bwMode="gray">
          <a:xfrm>
            <a:off x="9390154" y="342700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84" name="Ellipse 287">
            <a:extLst>
              <a:ext uri="{FF2B5EF4-FFF2-40B4-BE49-F238E27FC236}">
                <a16:creationId xmlns:a16="http://schemas.microsoft.com/office/drawing/2014/main" id="{7549B79E-72CD-E765-1FCB-107C1B81F7B1}"/>
              </a:ext>
            </a:extLst>
          </p:cNvPr>
          <p:cNvSpPr>
            <a:spLocks/>
          </p:cNvSpPr>
          <p:nvPr/>
        </p:nvSpPr>
        <p:spPr bwMode="gray">
          <a:xfrm>
            <a:off x="9390154" y="363480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85" name="Ellipse 288">
            <a:extLst>
              <a:ext uri="{FF2B5EF4-FFF2-40B4-BE49-F238E27FC236}">
                <a16:creationId xmlns:a16="http://schemas.microsoft.com/office/drawing/2014/main" id="{4B408C82-0748-DC49-0ECF-F8D6E92158C8}"/>
              </a:ext>
            </a:extLst>
          </p:cNvPr>
          <p:cNvSpPr>
            <a:spLocks/>
          </p:cNvSpPr>
          <p:nvPr/>
        </p:nvSpPr>
        <p:spPr bwMode="gray">
          <a:xfrm>
            <a:off x="9390154" y="3842591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86" name="Ellipse 289">
            <a:extLst>
              <a:ext uri="{FF2B5EF4-FFF2-40B4-BE49-F238E27FC236}">
                <a16:creationId xmlns:a16="http://schemas.microsoft.com/office/drawing/2014/main" id="{0490C3B5-B418-787E-7DF8-7D5346BD0CBC}"/>
              </a:ext>
            </a:extLst>
          </p:cNvPr>
          <p:cNvSpPr>
            <a:spLocks/>
          </p:cNvSpPr>
          <p:nvPr/>
        </p:nvSpPr>
        <p:spPr bwMode="gray">
          <a:xfrm>
            <a:off x="9390154" y="4050383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87" name="Ellipse 290">
            <a:extLst>
              <a:ext uri="{FF2B5EF4-FFF2-40B4-BE49-F238E27FC236}">
                <a16:creationId xmlns:a16="http://schemas.microsoft.com/office/drawing/2014/main" id="{7362671C-DDF4-380C-94FA-480986308382}"/>
              </a:ext>
            </a:extLst>
          </p:cNvPr>
          <p:cNvSpPr>
            <a:spLocks/>
          </p:cNvSpPr>
          <p:nvPr/>
        </p:nvSpPr>
        <p:spPr bwMode="gray">
          <a:xfrm>
            <a:off x="9390154" y="4258175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88" name="Ellipse 291">
            <a:extLst>
              <a:ext uri="{FF2B5EF4-FFF2-40B4-BE49-F238E27FC236}">
                <a16:creationId xmlns:a16="http://schemas.microsoft.com/office/drawing/2014/main" id="{537BE06B-808D-A3D5-19D8-5A1A2CF8FC99}"/>
              </a:ext>
            </a:extLst>
          </p:cNvPr>
          <p:cNvSpPr>
            <a:spLocks/>
          </p:cNvSpPr>
          <p:nvPr/>
        </p:nvSpPr>
        <p:spPr bwMode="gray">
          <a:xfrm>
            <a:off x="9390154" y="4465967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89" name="Ellipse 292">
            <a:extLst>
              <a:ext uri="{FF2B5EF4-FFF2-40B4-BE49-F238E27FC236}">
                <a16:creationId xmlns:a16="http://schemas.microsoft.com/office/drawing/2014/main" id="{29131FB9-DBEE-A0AB-F40D-C84513111BA5}"/>
              </a:ext>
            </a:extLst>
          </p:cNvPr>
          <p:cNvSpPr>
            <a:spLocks/>
          </p:cNvSpPr>
          <p:nvPr/>
        </p:nvSpPr>
        <p:spPr bwMode="gray">
          <a:xfrm>
            <a:off x="9390154" y="467375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90" name="Ellipse 293">
            <a:extLst>
              <a:ext uri="{FF2B5EF4-FFF2-40B4-BE49-F238E27FC236}">
                <a16:creationId xmlns:a16="http://schemas.microsoft.com/office/drawing/2014/main" id="{27B5BCC3-1DCA-6AE2-AF79-4B9909B8393B}"/>
              </a:ext>
            </a:extLst>
          </p:cNvPr>
          <p:cNvSpPr>
            <a:spLocks/>
          </p:cNvSpPr>
          <p:nvPr/>
        </p:nvSpPr>
        <p:spPr bwMode="gray">
          <a:xfrm>
            <a:off x="9390154" y="488155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91" name="Ellipse 294">
            <a:extLst>
              <a:ext uri="{FF2B5EF4-FFF2-40B4-BE49-F238E27FC236}">
                <a16:creationId xmlns:a16="http://schemas.microsoft.com/office/drawing/2014/main" id="{53C799B1-C80A-C7E1-CBB8-8CD4C7EA90B1}"/>
              </a:ext>
            </a:extLst>
          </p:cNvPr>
          <p:cNvSpPr>
            <a:spLocks/>
          </p:cNvSpPr>
          <p:nvPr/>
        </p:nvSpPr>
        <p:spPr bwMode="gray">
          <a:xfrm>
            <a:off x="9597946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92" name="Ellipse 295">
            <a:extLst>
              <a:ext uri="{FF2B5EF4-FFF2-40B4-BE49-F238E27FC236}">
                <a16:creationId xmlns:a16="http://schemas.microsoft.com/office/drawing/2014/main" id="{60F94497-7EA0-F8DB-C7BA-87023314853B}"/>
              </a:ext>
            </a:extLst>
          </p:cNvPr>
          <p:cNvSpPr>
            <a:spLocks/>
          </p:cNvSpPr>
          <p:nvPr/>
        </p:nvSpPr>
        <p:spPr bwMode="gray">
          <a:xfrm>
            <a:off x="9597946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93" name="Ellipse 296">
            <a:extLst>
              <a:ext uri="{FF2B5EF4-FFF2-40B4-BE49-F238E27FC236}">
                <a16:creationId xmlns:a16="http://schemas.microsoft.com/office/drawing/2014/main" id="{08D7DEA2-83C5-F3D9-2995-902608DA555F}"/>
              </a:ext>
            </a:extLst>
          </p:cNvPr>
          <p:cNvSpPr>
            <a:spLocks/>
          </p:cNvSpPr>
          <p:nvPr/>
        </p:nvSpPr>
        <p:spPr bwMode="gray">
          <a:xfrm>
            <a:off x="9597946" y="342700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94" name="Ellipse 297">
            <a:extLst>
              <a:ext uri="{FF2B5EF4-FFF2-40B4-BE49-F238E27FC236}">
                <a16:creationId xmlns:a16="http://schemas.microsoft.com/office/drawing/2014/main" id="{A7197F5D-43F4-703F-C18D-B603D91AD2CD}"/>
              </a:ext>
            </a:extLst>
          </p:cNvPr>
          <p:cNvSpPr>
            <a:spLocks/>
          </p:cNvSpPr>
          <p:nvPr/>
        </p:nvSpPr>
        <p:spPr bwMode="gray">
          <a:xfrm>
            <a:off x="9597946" y="363480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95" name="Ellipse 298">
            <a:extLst>
              <a:ext uri="{FF2B5EF4-FFF2-40B4-BE49-F238E27FC236}">
                <a16:creationId xmlns:a16="http://schemas.microsoft.com/office/drawing/2014/main" id="{F74F811E-06C4-7421-98DF-C1A06D006FA9}"/>
              </a:ext>
            </a:extLst>
          </p:cNvPr>
          <p:cNvSpPr>
            <a:spLocks/>
          </p:cNvSpPr>
          <p:nvPr/>
        </p:nvSpPr>
        <p:spPr bwMode="gray">
          <a:xfrm>
            <a:off x="9597946" y="3842591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96" name="Ellipse 299">
            <a:extLst>
              <a:ext uri="{FF2B5EF4-FFF2-40B4-BE49-F238E27FC236}">
                <a16:creationId xmlns:a16="http://schemas.microsoft.com/office/drawing/2014/main" id="{6FE3ABD7-6575-882E-1484-1BDB5D1F236E}"/>
              </a:ext>
            </a:extLst>
          </p:cNvPr>
          <p:cNvSpPr>
            <a:spLocks/>
          </p:cNvSpPr>
          <p:nvPr/>
        </p:nvSpPr>
        <p:spPr bwMode="gray">
          <a:xfrm>
            <a:off x="9597946" y="4050383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97" name="Ellipse 300">
            <a:extLst>
              <a:ext uri="{FF2B5EF4-FFF2-40B4-BE49-F238E27FC236}">
                <a16:creationId xmlns:a16="http://schemas.microsoft.com/office/drawing/2014/main" id="{D75E41E8-9440-627F-732C-11092070CE58}"/>
              </a:ext>
            </a:extLst>
          </p:cNvPr>
          <p:cNvSpPr>
            <a:spLocks/>
          </p:cNvSpPr>
          <p:nvPr/>
        </p:nvSpPr>
        <p:spPr bwMode="gray">
          <a:xfrm>
            <a:off x="9597946" y="4258175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98" name="Ellipse 301">
            <a:extLst>
              <a:ext uri="{FF2B5EF4-FFF2-40B4-BE49-F238E27FC236}">
                <a16:creationId xmlns:a16="http://schemas.microsoft.com/office/drawing/2014/main" id="{30374612-9018-6E23-A757-8DD69B510D4A}"/>
              </a:ext>
            </a:extLst>
          </p:cNvPr>
          <p:cNvSpPr>
            <a:spLocks/>
          </p:cNvSpPr>
          <p:nvPr/>
        </p:nvSpPr>
        <p:spPr bwMode="gray">
          <a:xfrm>
            <a:off x="9597946" y="4465967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299" name="Ellipse 302">
            <a:extLst>
              <a:ext uri="{FF2B5EF4-FFF2-40B4-BE49-F238E27FC236}">
                <a16:creationId xmlns:a16="http://schemas.microsoft.com/office/drawing/2014/main" id="{A4211D2E-3DAC-5EE1-B70C-844756794363}"/>
              </a:ext>
            </a:extLst>
          </p:cNvPr>
          <p:cNvSpPr>
            <a:spLocks/>
          </p:cNvSpPr>
          <p:nvPr/>
        </p:nvSpPr>
        <p:spPr bwMode="gray">
          <a:xfrm>
            <a:off x="9597946" y="467375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00" name="Ellipse 303">
            <a:extLst>
              <a:ext uri="{FF2B5EF4-FFF2-40B4-BE49-F238E27FC236}">
                <a16:creationId xmlns:a16="http://schemas.microsoft.com/office/drawing/2014/main" id="{5485AA8F-571E-7372-E749-EA46E7C5A21F}"/>
              </a:ext>
            </a:extLst>
          </p:cNvPr>
          <p:cNvSpPr>
            <a:spLocks/>
          </p:cNvSpPr>
          <p:nvPr/>
        </p:nvSpPr>
        <p:spPr bwMode="gray">
          <a:xfrm>
            <a:off x="9597946" y="488155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01" name="Ellipse 304">
            <a:extLst>
              <a:ext uri="{FF2B5EF4-FFF2-40B4-BE49-F238E27FC236}">
                <a16:creationId xmlns:a16="http://schemas.microsoft.com/office/drawing/2014/main" id="{0D23F671-AA55-BE93-B82D-E86446176BF5}"/>
              </a:ext>
            </a:extLst>
          </p:cNvPr>
          <p:cNvSpPr>
            <a:spLocks/>
          </p:cNvSpPr>
          <p:nvPr/>
        </p:nvSpPr>
        <p:spPr bwMode="gray">
          <a:xfrm>
            <a:off x="9805738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02" name="Ellipse 305">
            <a:extLst>
              <a:ext uri="{FF2B5EF4-FFF2-40B4-BE49-F238E27FC236}">
                <a16:creationId xmlns:a16="http://schemas.microsoft.com/office/drawing/2014/main" id="{501B8D7C-37B2-7F2F-A11A-BCB4FFC54431}"/>
              </a:ext>
            </a:extLst>
          </p:cNvPr>
          <p:cNvSpPr>
            <a:spLocks/>
          </p:cNvSpPr>
          <p:nvPr/>
        </p:nvSpPr>
        <p:spPr bwMode="gray">
          <a:xfrm>
            <a:off x="9805738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03" name="Ellipse 306">
            <a:extLst>
              <a:ext uri="{FF2B5EF4-FFF2-40B4-BE49-F238E27FC236}">
                <a16:creationId xmlns:a16="http://schemas.microsoft.com/office/drawing/2014/main" id="{FE495D46-8940-CEE1-CFD3-5DAF876198C1}"/>
              </a:ext>
            </a:extLst>
          </p:cNvPr>
          <p:cNvSpPr>
            <a:spLocks/>
          </p:cNvSpPr>
          <p:nvPr/>
        </p:nvSpPr>
        <p:spPr bwMode="gray">
          <a:xfrm>
            <a:off x="9805738" y="342700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04" name="Ellipse 307">
            <a:extLst>
              <a:ext uri="{FF2B5EF4-FFF2-40B4-BE49-F238E27FC236}">
                <a16:creationId xmlns:a16="http://schemas.microsoft.com/office/drawing/2014/main" id="{CB86EC32-C92C-4D99-1B5D-64551097C62E}"/>
              </a:ext>
            </a:extLst>
          </p:cNvPr>
          <p:cNvSpPr>
            <a:spLocks/>
          </p:cNvSpPr>
          <p:nvPr/>
        </p:nvSpPr>
        <p:spPr bwMode="gray">
          <a:xfrm>
            <a:off x="9805738" y="363480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05" name="Ellipse 308">
            <a:extLst>
              <a:ext uri="{FF2B5EF4-FFF2-40B4-BE49-F238E27FC236}">
                <a16:creationId xmlns:a16="http://schemas.microsoft.com/office/drawing/2014/main" id="{18D071AD-322A-6924-8C17-031C48ECC82B}"/>
              </a:ext>
            </a:extLst>
          </p:cNvPr>
          <p:cNvSpPr>
            <a:spLocks/>
          </p:cNvSpPr>
          <p:nvPr/>
        </p:nvSpPr>
        <p:spPr bwMode="gray">
          <a:xfrm>
            <a:off x="9805738" y="3842591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06" name="Ellipse 309">
            <a:extLst>
              <a:ext uri="{FF2B5EF4-FFF2-40B4-BE49-F238E27FC236}">
                <a16:creationId xmlns:a16="http://schemas.microsoft.com/office/drawing/2014/main" id="{4F68F331-8677-44A6-31ED-CA51A92725D1}"/>
              </a:ext>
            </a:extLst>
          </p:cNvPr>
          <p:cNvSpPr>
            <a:spLocks/>
          </p:cNvSpPr>
          <p:nvPr/>
        </p:nvSpPr>
        <p:spPr bwMode="gray">
          <a:xfrm>
            <a:off x="9805738" y="4050383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07" name="Ellipse 310">
            <a:extLst>
              <a:ext uri="{FF2B5EF4-FFF2-40B4-BE49-F238E27FC236}">
                <a16:creationId xmlns:a16="http://schemas.microsoft.com/office/drawing/2014/main" id="{4F100B42-0D78-024B-F94A-4EF7B3BB1760}"/>
              </a:ext>
            </a:extLst>
          </p:cNvPr>
          <p:cNvSpPr>
            <a:spLocks/>
          </p:cNvSpPr>
          <p:nvPr/>
        </p:nvSpPr>
        <p:spPr bwMode="gray">
          <a:xfrm>
            <a:off x="9805738" y="4258175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08" name="Ellipse 311">
            <a:extLst>
              <a:ext uri="{FF2B5EF4-FFF2-40B4-BE49-F238E27FC236}">
                <a16:creationId xmlns:a16="http://schemas.microsoft.com/office/drawing/2014/main" id="{3A1DD879-7360-913B-9DCC-A8A94E0C9930}"/>
              </a:ext>
            </a:extLst>
          </p:cNvPr>
          <p:cNvSpPr>
            <a:spLocks/>
          </p:cNvSpPr>
          <p:nvPr/>
        </p:nvSpPr>
        <p:spPr bwMode="gray">
          <a:xfrm>
            <a:off x="9805738" y="4465967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09" name="Ellipse 312">
            <a:extLst>
              <a:ext uri="{FF2B5EF4-FFF2-40B4-BE49-F238E27FC236}">
                <a16:creationId xmlns:a16="http://schemas.microsoft.com/office/drawing/2014/main" id="{A8EB1BCF-D7DB-7613-61E2-7DBF6DB8736B}"/>
              </a:ext>
            </a:extLst>
          </p:cNvPr>
          <p:cNvSpPr>
            <a:spLocks/>
          </p:cNvSpPr>
          <p:nvPr/>
        </p:nvSpPr>
        <p:spPr bwMode="gray">
          <a:xfrm>
            <a:off x="9805738" y="467375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10" name="Ellipse 313">
            <a:extLst>
              <a:ext uri="{FF2B5EF4-FFF2-40B4-BE49-F238E27FC236}">
                <a16:creationId xmlns:a16="http://schemas.microsoft.com/office/drawing/2014/main" id="{BC57F770-52CB-8C1D-6416-FB80F8E9DA92}"/>
              </a:ext>
            </a:extLst>
          </p:cNvPr>
          <p:cNvSpPr>
            <a:spLocks/>
          </p:cNvSpPr>
          <p:nvPr/>
        </p:nvSpPr>
        <p:spPr bwMode="gray">
          <a:xfrm>
            <a:off x="9805738" y="488155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11" name="Ellipse 314">
            <a:extLst>
              <a:ext uri="{FF2B5EF4-FFF2-40B4-BE49-F238E27FC236}">
                <a16:creationId xmlns:a16="http://schemas.microsoft.com/office/drawing/2014/main" id="{08D34536-BC8C-F909-13C9-E8057AD569EC}"/>
              </a:ext>
            </a:extLst>
          </p:cNvPr>
          <p:cNvSpPr>
            <a:spLocks/>
          </p:cNvSpPr>
          <p:nvPr/>
        </p:nvSpPr>
        <p:spPr bwMode="gray">
          <a:xfrm>
            <a:off x="10013530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12" name="Ellipse 315">
            <a:extLst>
              <a:ext uri="{FF2B5EF4-FFF2-40B4-BE49-F238E27FC236}">
                <a16:creationId xmlns:a16="http://schemas.microsoft.com/office/drawing/2014/main" id="{C510D63B-03B4-B6D5-470A-844F8EB8A1A1}"/>
              </a:ext>
            </a:extLst>
          </p:cNvPr>
          <p:cNvSpPr>
            <a:spLocks/>
          </p:cNvSpPr>
          <p:nvPr/>
        </p:nvSpPr>
        <p:spPr bwMode="gray">
          <a:xfrm>
            <a:off x="10013530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13" name="Ellipse 316">
            <a:extLst>
              <a:ext uri="{FF2B5EF4-FFF2-40B4-BE49-F238E27FC236}">
                <a16:creationId xmlns:a16="http://schemas.microsoft.com/office/drawing/2014/main" id="{739AFA75-F1D5-4AAE-BDC2-A4499B249C82}"/>
              </a:ext>
            </a:extLst>
          </p:cNvPr>
          <p:cNvSpPr>
            <a:spLocks/>
          </p:cNvSpPr>
          <p:nvPr/>
        </p:nvSpPr>
        <p:spPr bwMode="gray">
          <a:xfrm>
            <a:off x="10013530" y="342700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14" name="Ellipse 317">
            <a:extLst>
              <a:ext uri="{FF2B5EF4-FFF2-40B4-BE49-F238E27FC236}">
                <a16:creationId xmlns:a16="http://schemas.microsoft.com/office/drawing/2014/main" id="{8373AD66-41CC-876C-1035-3A96080BB64D}"/>
              </a:ext>
            </a:extLst>
          </p:cNvPr>
          <p:cNvSpPr>
            <a:spLocks/>
          </p:cNvSpPr>
          <p:nvPr/>
        </p:nvSpPr>
        <p:spPr bwMode="gray">
          <a:xfrm>
            <a:off x="10013530" y="363480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15" name="Ellipse 318">
            <a:extLst>
              <a:ext uri="{FF2B5EF4-FFF2-40B4-BE49-F238E27FC236}">
                <a16:creationId xmlns:a16="http://schemas.microsoft.com/office/drawing/2014/main" id="{0D1A9BB3-16C4-2A95-D197-9ED82F689FE2}"/>
              </a:ext>
            </a:extLst>
          </p:cNvPr>
          <p:cNvSpPr>
            <a:spLocks/>
          </p:cNvSpPr>
          <p:nvPr/>
        </p:nvSpPr>
        <p:spPr bwMode="gray">
          <a:xfrm>
            <a:off x="10013530" y="3842591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16" name="Ellipse 319">
            <a:extLst>
              <a:ext uri="{FF2B5EF4-FFF2-40B4-BE49-F238E27FC236}">
                <a16:creationId xmlns:a16="http://schemas.microsoft.com/office/drawing/2014/main" id="{A73FAB80-88FD-7F1F-6B41-10F87F715094}"/>
              </a:ext>
            </a:extLst>
          </p:cNvPr>
          <p:cNvSpPr>
            <a:spLocks/>
          </p:cNvSpPr>
          <p:nvPr/>
        </p:nvSpPr>
        <p:spPr bwMode="gray">
          <a:xfrm>
            <a:off x="10013530" y="4050383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17" name="Ellipse 320">
            <a:extLst>
              <a:ext uri="{FF2B5EF4-FFF2-40B4-BE49-F238E27FC236}">
                <a16:creationId xmlns:a16="http://schemas.microsoft.com/office/drawing/2014/main" id="{4CCFF197-7587-D69F-CE5A-F70724FD6334}"/>
              </a:ext>
            </a:extLst>
          </p:cNvPr>
          <p:cNvSpPr>
            <a:spLocks/>
          </p:cNvSpPr>
          <p:nvPr/>
        </p:nvSpPr>
        <p:spPr bwMode="gray">
          <a:xfrm>
            <a:off x="10013530" y="4258175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18" name="Ellipse 321">
            <a:extLst>
              <a:ext uri="{FF2B5EF4-FFF2-40B4-BE49-F238E27FC236}">
                <a16:creationId xmlns:a16="http://schemas.microsoft.com/office/drawing/2014/main" id="{74C1AFAB-253C-9D3E-2AE9-A484FB902B4E}"/>
              </a:ext>
            </a:extLst>
          </p:cNvPr>
          <p:cNvSpPr>
            <a:spLocks/>
          </p:cNvSpPr>
          <p:nvPr/>
        </p:nvSpPr>
        <p:spPr bwMode="gray">
          <a:xfrm>
            <a:off x="10013530" y="4465967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19" name="Ellipse 322">
            <a:extLst>
              <a:ext uri="{FF2B5EF4-FFF2-40B4-BE49-F238E27FC236}">
                <a16:creationId xmlns:a16="http://schemas.microsoft.com/office/drawing/2014/main" id="{7E3AEBB2-9A15-AC4A-2E62-406632E89D6D}"/>
              </a:ext>
            </a:extLst>
          </p:cNvPr>
          <p:cNvSpPr>
            <a:spLocks/>
          </p:cNvSpPr>
          <p:nvPr/>
        </p:nvSpPr>
        <p:spPr bwMode="gray">
          <a:xfrm>
            <a:off x="10013530" y="467375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20" name="Ellipse 323">
            <a:extLst>
              <a:ext uri="{FF2B5EF4-FFF2-40B4-BE49-F238E27FC236}">
                <a16:creationId xmlns:a16="http://schemas.microsoft.com/office/drawing/2014/main" id="{FDE88FB0-0F7F-FC35-CAEB-FFCC57D65670}"/>
              </a:ext>
            </a:extLst>
          </p:cNvPr>
          <p:cNvSpPr>
            <a:spLocks/>
          </p:cNvSpPr>
          <p:nvPr/>
        </p:nvSpPr>
        <p:spPr bwMode="gray">
          <a:xfrm>
            <a:off x="10013530" y="488155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21" name="Ellipse 324">
            <a:extLst>
              <a:ext uri="{FF2B5EF4-FFF2-40B4-BE49-F238E27FC236}">
                <a16:creationId xmlns:a16="http://schemas.microsoft.com/office/drawing/2014/main" id="{C3613606-A0D3-2957-76C4-265E65C28644}"/>
              </a:ext>
            </a:extLst>
          </p:cNvPr>
          <p:cNvSpPr>
            <a:spLocks/>
          </p:cNvSpPr>
          <p:nvPr/>
        </p:nvSpPr>
        <p:spPr bwMode="gray">
          <a:xfrm>
            <a:off x="10221321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22" name="Ellipse 325">
            <a:extLst>
              <a:ext uri="{FF2B5EF4-FFF2-40B4-BE49-F238E27FC236}">
                <a16:creationId xmlns:a16="http://schemas.microsoft.com/office/drawing/2014/main" id="{3EF96D08-744A-06D8-9D82-3FD77646D370}"/>
              </a:ext>
            </a:extLst>
          </p:cNvPr>
          <p:cNvSpPr>
            <a:spLocks/>
          </p:cNvSpPr>
          <p:nvPr/>
        </p:nvSpPr>
        <p:spPr bwMode="gray">
          <a:xfrm>
            <a:off x="10221321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23" name="Ellipse 326">
            <a:extLst>
              <a:ext uri="{FF2B5EF4-FFF2-40B4-BE49-F238E27FC236}">
                <a16:creationId xmlns:a16="http://schemas.microsoft.com/office/drawing/2014/main" id="{3C30F3E7-6083-73FD-FEFC-F4554AA1FC74}"/>
              </a:ext>
            </a:extLst>
          </p:cNvPr>
          <p:cNvSpPr>
            <a:spLocks/>
          </p:cNvSpPr>
          <p:nvPr/>
        </p:nvSpPr>
        <p:spPr bwMode="gray">
          <a:xfrm>
            <a:off x="10221321" y="342700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24" name="Ellipse 327">
            <a:extLst>
              <a:ext uri="{FF2B5EF4-FFF2-40B4-BE49-F238E27FC236}">
                <a16:creationId xmlns:a16="http://schemas.microsoft.com/office/drawing/2014/main" id="{38F5D77E-CBE5-C349-87DF-3F5695AF8E22}"/>
              </a:ext>
            </a:extLst>
          </p:cNvPr>
          <p:cNvSpPr>
            <a:spLocks/>
          </p:cNvSpPr>
          <p:nvPr/>
        </p:nvSpPr>
        <p:spPr bwMode="gray">
          <a:xfrm>
            <a:off x="10221321" y="363480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25" name="Ellipse 328">
            <a:extLst>
              <a:ext uri="{FF2B5EF4-FFF2-40B4-BE49-F238E27FC236}">
                <a16:creationId xmlns:a16="http://schemas.microsoft.com/office/drawing/2014/main" id="{CBC64032-F3D6-BB42-D4CF-04F372DE9AFD}"/>
              </a:ext>
            </a:extLst>
          </p:cNvPr>
          <p:cNvSpPr>
            <a:spLocks/>
          </p:cNvSpPr>
          <p:nvPr/>
        </p:nvSpPr>
        <p:spPr bwMode="gray">
          <a:xfrm>
            <a:off x="10221321" y="3842591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26" name="Ellipse 329">
            <a:extLst>
              <a:ext uri="{FF2B5EF4-FFF2-40B4-BE49-F238E27FC236}">
                <a16:creationId xmlns:a16="http://schemas.microsoft.com/office/drawing/2014/main" id="{638086EB-EE49-2B35-DE67-26040A4BF890}"/>
              </a:ext>
            </a:extLst>
          </p:cNvPr>
          <p:cNvSpPr>
            <a:spLocks/>
          </p:cNvSpPr>
          <p:nvPr/>
        </p:nvSpPr>
        <p:spPr bwMode="gray">
          <a:xfrm>
            <a:off x="10221321" y="4050383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27" name="Ellipse 330">
            <a:extLst>
              <a:ext uri="{FF2B5EF4-FFF2-40B4-BE49-F238E27FC236}">
                <a16:creationId xmlns:a16="http://schemas.microsoft.com/office/drawing/2014/main" id="{9BBBF9C6-3F7E-7392-0F52-1535E13DBE22}"/>
              </a:ext>
            </a:extLst>
          </p:cNvPr>
          <p:cNvSpPr>
            <a:spLocks/>
          </p:cNvSpPr>
          <p:nvPr/>
        </p:nvSpPr>
        <p:spPr bwMode="gray">
          <a:xfrm>
            <a:off x="10221321" y="4258175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28" name="Ellipse 331">
            <a:extLst>
              <a:ext uri="{FF2B5EF4-FFF2-40B4-BE49-F238E27FC236}">
                <a16:creationId xmlns:a16="http://schemas.microsoft.com/office/drawing/2014/main" id="{9687AD0B-8044-44C4-A795-928F0042344C}"/>
              </a:ext>
            </a:extLst>
          </p:cNvPr>
          <p:cNvSpPr>
            <a:spLocks/>
          </p:cNvSpPr>
          <p:nvPr/>
        </p:nvSpPr>
        <p:spPr bwMode="gray">
          <a:xfrm>
            <a:off x="10221321" y="4465967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29" name="Ellipse 332">
            <a:extLst>
              <a:ext uri="{FF2B5EF4-FFF2-40B4-BE49-F238E27FC236}">
                <a16:creationId xmlns:a16="http://schemas.microsoft.com/office/drawing/2014/main" id="{BF24E533-48DB-AD3C-B4B0-4DED9610C007}"/>
              </a:ext>
            </a:extLst>
          </p:cNvPr>
          <p:cNvSpPr>
            <a:spLocks/>
          </p:cNvSpPr>
          <p:nvPr/>
        </p:nvSpPr>
        <p:spPr bwMode="gray">
          <a:xfrm>
            <a:off x="10221321" y="467375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30" name="Ellipse 333">
            <a:extLst>
              <a:ext uri="{FF2B5EF4-FFF2-40B4-BE49-F238E27FC236}">
                <a16:creationId xmlns:a16="http://schemas.microsoft.com/office/drawing/2014/main" id="{2E867A10-6CE6-2F2E-4535-F1A006DF063B}"/>
              </a:ext>
            </a:extLst>
          </p:cNvPr>
          <p:cNvSpPr>
            <a:spLocks/>
          </p:cNvSpPr>
          <p:nvPr/>
        </p:nvSpPr>
        <p:spPr bwMode="gray">
          <a:xfrm>
            <a:off x="10221321" y="488155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31" name="Ellipse 334">
            <a:extLst>
              <a:ext uri="{FF2B5EF4-FFF2-40B4-BE49-F238E27FC236}">
                <a16:creationId xmlns:a16="http://schemas.microsoft.com/office/drawing/2014/main" id="{75CE4685-BCA7-7574-8C5F-81C8A0036144}"/>
              </a:ext>
            </a:extLst>
          </p:cNvPr>
          <p:cNvSpPr>
            <a:spLocks/>
          </p:cNvSpPr>
          <p:nvPr/>
        </p:nvSpPr>
        <p:spPr bwMode="gray">
          <a:xfrm>
            <a:off x="10429113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32" name="Ellipse 335">
            <a:extLst>
              <a:ext uri="{FF2B5EF4-FFF2-40B4-BE49-F238E27FC236}">
                <a16:creationId xmlns:a16="http://schemas.microsoft.com/office/drawing/2014/main" id="{B84E22AB-3DD9-E3D0-DCCD-A5E921E039AF}"/>
              </a:ext>
            </a:extLst>
          </p:cNvPr>
          <p:cNvSpPr>
            <a:spLocks/>
          </p:cNvSpPr>
          <p:nvPr/>
        </p:nvSpPr>
        <p:spPr bwMode="gray">
          <a:xfrm>
            <a:off x="10429113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33" name="Ellipse 336">
            <a:extLst>
              <a:ext uri="{FF2B5EF4-FFF2-40B4-BE49-F238E27FC236}">
                <a16:creationId xmlns:a16="http://schemas.microsoft.com/office/drawing/2014/main" id="{C1870053-FBF8-8E1B-4FFF-75743961B95F}"/>
              </a:ext>
            </a:extLst>
          </p:cNvPr>
          <p:cNvSpPr>
            <a:spLocks/>
          </p:cNvSpPr>
          <p:nvPr/>
        </p:nvSpPr>
        <p:spPr bwMode="gray">
          <a:xfrm>
            <a:off x="10429113" y="342700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34" name="Ellipse 337">
            <a:extLst>
              <a:ext uri="{FF2B5EF4-FFF2-40B4-BE49-F238E27FC236}">
                <a16:creationId xmlns:a16="http://schemas.microsoft.com/office/drawing/2014/main" id="{214605C5-5AEA-0D1F-8609-51621CB1DB09}"/>
              </a:ext>
            </a:extLst>
          </p:cNvPr>
          <p:cNvSpPr>
            <a:spLocks/>
          </p:cNvSpPr>
          <p:nvPr/>
        </p:nvSpPr>
        <p:spPr bwMode="gray">
          <a:xfrm>
            <a:off x="10429113" y="363480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35" name="Ellipse 338">
            <a:extLst>
              <a:ext uri="{FF2B5EF4-FFF2-40B4-BE49-F238E27FC236}">
                <a16:creationId xmlns:a16="http://schemas.microsoft.com/office/drawing/2014/main" id="{BD13F879-DB72-F052-56E6-E276BA358E47}"/>
              </a:ext>
            </a:extLst>
          </p:cNvPr>
          <p:cNvSpPr>
            <a:spLocks/>
          </p:cNvSpPr>
          <p:nvPr/>
        </p:nvSpPr>
        <p:spPr bwMode="gray">
          <a:xfrm>
            <a:off x="10429113" y="3842591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36" name="Ellipse 339">
            <a:extLst>
              <a:ext uri="{FF2B5EF4-FFF2-40B4-BE49-F238E27FC236}">
                <a16:creationId xmlns:a16="http://schemas.microsoft.com/office/drawing/2014/main" id="{D0B1A66B-14EF-D364-5329-BDEF12366ED0}"/>
              </a:ext>
            </a:extLst>
          </p:cNvPr>
          <p:cNvSpPr>
            <a:spLocks/>
          </p:cNvSpPr>
          <p:nvPr/>
        </p:nvSpPr>
        <p:spPr bwMode="gray">
          <a:xfrm>
            <a:off x="10429113" y="4050383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37" name="Ellipse 340">
            <a:extLst>
              <a:ext uri="{FF2B5EF4-FFF2-40B4-BE49-F238E27FC236}">
                <a16:creationId xmlns:a16="http://schemas.microsoft.com/office/drawing/2014/main" id="{F5FDE6C7-FFA0-AF27-2BBD-B47EB35CED4D}"/>
              </a:ext>
            </a:extLst>
          </p:cNvPr>
          <p:cNvSpPr>
            <a:spLocks/>
          </p:cNvSpPr>
          <p:nvPr/>
        </p:nvSpPr>
        <p:spPr bwMode="gray">
          <a:xfrm>
            <a:off x="10429113" y="4258175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38" name="Ellipse 341">
            <a:extLst>
              <a:ext uri="{FF2B5EF4-FFF2-40B4-BE49-F238E27FC236}">
                <a16:creationId xmlns:a16="http://schemas.microsoft.com/office/drawing/2014/main" id="{5AF01015-2DF4-1FD7-2505-0FA7FEA3FA04}"/>
              </a:ext>
            </a:extLst>
          </p:cNvPr>
          <p:cNvSpPr>
            <a:spLocks/>
          </p:cNvSpPr>
          <p:nvPr/>
        </p:nvSpPr>
        <p:spPr bwMode="gray">
          <a:xfrm>
            <a:off x="10429113" y="4465967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39" name="Ellipse 342">
            <a:extLst>
              <a:ext uri="{FF2B5EF4-FFF2-40B4-BE49-F238E27FC236}">
                <a16:creationId xmlns:a16="http://schemas.microsoft.com/office/drawing/2014/main" id="{1F2BA921-6CCC-27A0-372B-9F6C0E85A871}"/>
              </a:ext>
            </a:extLst>
          </p:cNvPr>
          <p:cNvSpPr>
            <a:spLocks/>
          </p:cNvSpPr>
          <p:nvPr/>
        </p:nvSpPr>
        <p:spPr bwMode="gray">
          <a:xfrm>
            <a:off x="10429113" y="467375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40" name="Ellipse 343">
            <a:extLst>
              <a:ext uri="{FF2B5EF4-FFF2-40B4-BE49-F238E27FC236}">
                <a16:creationId xmlns:a16="http://schemas.microsoft.com/office/drawing/2014/main" id="{905371E8-6A6B-99EB-4DF9-0346BEA66365}"/>
              </a:ext>
            </a:extLst>
          </p:cNvPr>
          <p:cNvSpPr>
            <a:spLocks/>
          </p:cNvSpPr>
          <p:nvPr/>
        </p:nvSpPr>
        <p:spPr bwMode="gray">
          <a:xfrm>
            <a:off x="10429113" y="488155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41" name="Ellipse 344">
            <a:extLst>
              <a:ext uri="{FF2B5EF4-FFF2-40B4-BE49-F238E27FC236}">
                <a16:creationId xmlns:a16="http://schemas.microsoft.com/office/drawing/2014/main" id="{3AB4910C-BD11-B09B-6E21-91F90C1394EB}"/>
              </a:ext>
            </a:extLst>
          </p:cNvPr>
          <p:cNvSpPr>
            <a:spLocks/>
          </p:cNvSpPr>
          <p:nvPr/>
        </p:nvSpPr>
        <p:spPr bwMode="gray">
          <a:xfrm>
            <a:off x="10636905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42" name="Ellipse 345">
            <a:extLst>
              <a:ext uri="{FF2B5EF4-FFF2-40B4-BE49-F238E27FC236}">
                <a16:creationId xmlns:a16="http://schemas.microsoft.com/office/drawing/2014/main" id="{595F5E95-6B1D-D40A-BD94-C6DB0B9AF1F4}"/>
              </a:ext>
            </a:extLst>
          </p:cNvPr>
          <p:cNvSpPr>
            <a:spLocks/>
          </p:cNvSpPr>
          <p:nvPr/>
        </p:nvSpPr>
        <p:spPr bwMode="gray">
          <a:xfrm>
            <a:off x="10636905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43" name="Ellipse 346">
            <a:extLst>
              <a:ext uri="{FF2B5EF4-FFF2-40B4-BE49-F238E27FC236}">
                <a16:creationId xmlns:a16="http://schemas.microsoft.com/office/drawing/2014/main" id="{599A000E-F426-4E4C-A0DF-B11615B47C3D}"/>
              </a:ext>
            </a:extLst>
          </p:cNvPr>
          <p:cNvSpPr>
            <a:spLocks/>
          </p:cNvSpPr>
          <p:nvPr/>
        </p:nvSpPr>
        <p:spPr bwMode="gray">
          <a:xfrm>
            <a:off x="10636905" y="342700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44" name="Ellipse 347">
            <a:extLst>
              <a:ext uri="{FF2B5EF4-FFF2-40B4-BE49-F238E27FC236}">
                <a16:creationId xmlns:a16="http://schemas.microsoft.com/office/drawing/2014/main" id="{0347C110-6DB4-B69F-9011-C17210A10B45}"/>
              </a:ext>
            </a:extLst>
          </p:cNvPr>
          <p:cNvSpPr>
            <a:spLocks/>
          </p:cNvSpPr>
          <p:nvPr/>
        </p:nvSpPr>
        <p:spPr bwMode="gray">
          <a:xfrm>
            <a:off x="10636905" y="363480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45" name="Ellipse 348">
            <a:extLst>
              <a:ext uri="{FF2B5EF4-FFF2-40B4-BE49-F238E27FC236}">
                <a16:creationId xmlns:a16="http://schemas.microsoft.com/office/drawing/2014/main" id="{2B52361B-E83B-BEC3-8DF4-E6C488D644D4}"/>
              </a:ext>
            </a:extLst>
          </p:cNvPr>
          <p:cNvSpPr>
            <a:spLocks/>
          </p:cNvSpPr>
          <p:nvPr/>
        </p:nvSpPr>
        <p:spPr bwMode="gray">
          <a:xfrm>
            <a:off x="10636905" y="3842591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46" name="Ellipse 349">
            <a:extLst>
              <a:ext uri="{FF2B5EF4-FFF2-40B4-BE49-F238E27FC236}">
                <a16:creationId xmlns:a16="http://schemas.microsoft.com/office/drawing/2014/main" id="{68A7B967-22CB-1B29-2D3D-6B9E0E9A03CF}"/>
              </a:ext>
            </a:extLst>
          </p:cNvPr>
          <p:cNvSpPr>
            <a:spLocks/>
          </p:cNvSpPr>
          <p:nvPr/>
        </p:nvSpPr>
        <p:spPr bwMode="gray">
          <a:xfrm>
            <a:off x="10636905" y="4050383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47" name="Ellipse 350">
            <a:extLst>
              <a:ext uri="{FF2B5EF4-FFF2-40B4-BE49-F238E27FC236}">
                <a16:creationId xmlns:a16="http://schemas.microsoft.com/office/drawing/2014/main" id="{61E833A0-C771-768E-3D2B-47077054790A}"/>
              </a:ext>
            </a:extLst>
          </p:cNvPr>
          <p:cNvSpPr>
            <a:spLocks/>
          </p:cNvSpPr>
          <p:nvPr/>
        </p:nvSpPr>
        <p:spPr bwMode="gray">
          <a:xfrm>
            <a:off x="10636905" y="4258175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48" name="Ellipse 351">
            <a:extLst>
              <a:ext uri="{FF2B5EF4-FFF2-40B4-BE49-F238E27FC236}">
                <a16:creationId xmlns:a16="http://schemas.microsoft.com/office/drawing/2014/main" id="{3D090C27-8803-31BA-4565-93512F243CBD}"/>
              </a:ext>
            </a:extLst>
          </p:cNvPr>
          <p:cNvSpPr>
            <a:spLocks/>
          </p:cNvSpPr>
          <p:nvPr/>
        </p:nvSpPr>
        <p:spPr bwMode="gray">
          <a:xfrm>
            <a:off x="10636905" y="4465967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49" name="Ellipse 352">
            <a:extLst>
              <a:ext uri="{FF2B5EF4-FFF2-40B4-BE49-F238E27FC236}">
                <a16:creationId xmlns:a16="http://schemas.microsoft.com/office/drawing/2014/main" id="{706168E7-82D3-56FF-9F5C-82D98FBAD8BE}"/>
              </a:ext>
            </a:extLst>
          </p:cNvPr>
          <p:cNvSpPr>
            <a:spLocks/>
          </p:cNvSpPr>
          <p:nvPr/>
        </p:nvSpPr>
        <p:spPr bwMode="gray">
          <a:xfrm>
            <a:off x="10636905" y="467375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50" name="Ellipse 353">
            <a:extLst>
              <a:ext uri="{FF2B5EF4-FFF2-40B4-BE49-F238E27FC236}">
                <a16:creationId xmlns:a16="http://schemas.microsoft.com/office/drawing/2014/main" id="{88093E2A-F5F1-510A-23B7-ECAEA7F6D2DF}"/>
              </a:ext>
            </a:extLst>
          </p:cNvPr>
          <p:cNvSpPr>
            <a:spLocks/>
          </p:cNvSpPr>
          <p:nvPr/>
        </p:nvSpPr>
        <p:spPr bwMode="gray">
          <a:xfrm>
            <a:off x="10636905" y="488155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51" name="Ellipse 354">
            <a:extLst>
              <a:ext uri="{FF2B5EF4-FFF2-40B4-BE49-F238E27FC236}">
                <a16:creationId xmlns:a16="http://schemas.microsoft.com/office/drawing/2014/main" id="{AF42C07B-6C4D-F2A4-743A-3DD87A790B04}"/>
              </a:ext>
            </a:extLst>
          </p:cNvPr>
          <p:cNvSpPr>
            <a:spLocks/>
          </p:cNvSpPr>
          <p:nvPr/>
        </p:nvSpPr>
        <p:spPr bwMode="gray">
          <a:xfrm>
            <a:off x="10844697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52" name="Ellipse 355">
            <a:extLst>
              <a:ext uri="{FF2B5EF4-FFF2-40B4-BE49-F238E27FC236}">
                <a16:creationId xmlns:a16="http://schemas.microsoft.com/office/drawing/2014/main" id="{A68AF3F4-ABD6-91AF-D841-7B4AC7CE1C34}"/>
              </a:ext>
            </a:extLst>
          </p:cNvPr>
          <p:cNvSpPr>
            <a:spLocks/>
          </p:cNvSpPr>
          <p:nvPr/>
        </p:nvSpPr>
        <p:spPr bwMode="gray">
          <a:xfrm>
            <a:off x="10844697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53" name="Ellipse 356">
            <a:extLst>
              <a:ext uri="{FF2B5EF4-FFF2-40B4-BE49-F238E27FC236}">
                <a16:creationId xmlns:a16="http://schemas.microsoft.com/office/drawing/2014/main" id="{F681F9F1-76EF-B378-65B5-74AC5712FF80}"/>
              </a:ext>
            </a:extLst>
          </p:cNvPr>
          <p:cNvSpPr>
            <a:spLocks/>
          </p:cNvSpPr>
          <p:nvPr/>
        </p:nvSpPr>
        <p:spPr bwMode="gray">
          <a:xfrm>
            <a:off x="10844697" y="342700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54" name="Ellipse 357">
            <a:extLst>
              <a:ext uri="{FF2B5EF4-FFF2-40B4-BE49-F238E27FC236}">
                <a16:creationId xmlns:a16="http://schemas.microsoft.com/office/drawing/2014/main" id="{313033F1-A920-1FC0-16E7-B24C869564A4}"/>
              </a:ext>
            </a:extLst>
          </p:cNvPr>
          <p:cNvSpPr>
            <a:spLocks/>
          </p:cNvSpPr>
          <p:nvPr/>
        </p:nvSpPr>
        <p:spPr bwMode="gray">
          <a:xfrm>
            <a:off x="10844697" y="363480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55" name="Ellipse 358">
            <a:extLst>
              <a:ext uri="{FF2B5EF4-FFF2-40B4-BE49-F238E27FC236}">
                <a16:creationId xmlns:a16="http://schemas.microsoft.com/office/drawing/2014/main" id="{3FCE3449-CD0D-097F-D67A-A1225392A1CD}"/>
              </a:ext>
            </a:extLst>
          </p:cNvPr>
          <p:cNvSpPr>
            <a:spLocks/>
          </p:cNvSpPr>
          <p:nvPr/>
        </p:nvSpPr>
        <p:spPr bwMode="gray">
          <a:xfrm>
            <a:off x="10844697" y="3842591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56" name="Ellipse 359">
            <a:extLst>
              <a:ext uri="{FF2B5EF4-FFF2-40B4-BE49-F238E27FC236}">
                <a16:creationId xmlns:a16="http://schemas.microsoft.com/office/drawing/2014/main" id="{5243F9D9-7705-87B4-BB86-6674CB9F5C7C}"/>
              </a:ext>
            </a:extLst>
          </p:cNvPr>
          <p:cNvSpPr>
            <a:spLocks/>
          </p:cNvSpPr>
          <p:nvPr/>
        </p:nvSpPr>
        <p:spPr bwMode="gray">
          <a:xfrm>
            <a:off x="10844697" y="4050383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57" name="Ellipse 360">
            <a:extLst>
              <a:ext uri="{FF2B5EF4-FFF2-40B4-BE49-F238E27FC236}">
                <a16:creationId xmlns:a16="http://schemas.microsoft.com/office/drawing/2014/main" id="{0379A8F2-BA30-D771-5523-4B6A23B2F9B8}"/>
              </a:ext>
            </a:extLst>
          </p:cNvPr>
          <p:cNvSpPr>
            <a:spLocks/>
          </p:cNvSpPr>
          <p:nvPr/>
        </p:nvSpPr>
        <p:spPr bwMode="gray">
          <a:xfrm>
            <a:off x="10844697" y="4258175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58" name="Ellipse 361">
            <a:extLst>
              <a:ext uri="{FF2B5EF4-FFF2-40B4-BE49-F238E27FC236}">
                <a16:creationId xmlns:a16="http://schemas.microsoft.com/office/drawing/2014/main" id="{22B4A0FA-CE83-396B-1C2A-408ADC2346B3}"/>
              </a:ext>
            </a:extLst>
          </p:cNvPr>
          <p:cNvSpPr>
            <a:spLocks/>
          </p:cNvSpPr>
          <p:nvPr/>
        </p:nvSpPr>
        <p:spPr bwMode="gray">
          <a:xfrm>
            <a:off x="10844697" y="4465967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59" name="Ellipse 362">
            <a:extLst>
              <a:ext uri="{FF2B5EF4-FFF2-40B4-BE49-F238E27FC236}">
                <a16:creationId xmlns:a16="http://schemas.microsoft.com/office/drawing/2014/main" id="{C5312452-C058-D591-3AA7-D94CB5D18EFB}"/>
              </a:ext>
            </a:extLst>
          </p:cNvPr>
          <p:cNvSpPr>
            <a:spLocks/>
          </p:cNvSpPr>
          <p:nvPr/>
        </p:nvSpPr>
        <p:spPr bwMode="gray">
          <a:xfrm>
            <a:off x="10844697" y="467375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60" name="Ellipse 363">
            <a:extLst>
              <a:ext uri="{FF2B5EF4-FFF2-40B4-BE49-F238E27FC236}">
                <a16:creationId xmlns:a16="http://schemas.microsoft.com/office/drawing/2014/main" id="{2EB178A6-518C-317A-B550-68EADA2ED3C8}"/>
              </a:ext>
            </a:extLst>
          </p:cNvPr>
          <p:cNvSpPr>
            <a:spLocks/>
          </p:cNvSpPr>
          <p:nvPr/>
        </p:nvSpPr>
        <p:spPr bwMode="gray">
          <a:xfrm>
            <a:off x="10844697" y="488155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61" name="Ellipse 364">
            <a:extLst>
              <a:ext uri="{FF2B5EF4-FFF2-40B4-BE49-F238E27FC236}">
                <a16:creationId xmlns:a16="http://schemas.microsoft.com/office/drawing/2014/main" id="{E99EDC31-A585-D85F-4736-55FCA0A91C23}"/>
              </a:ext>
            </a:extLst>
          </p:cNvPr>
          <p:cNvSpPr>
            <a:spLocks/>
          </p:cNvSpPr>
          <p:nvPr/>
        </p:nvSpPr>
        <p:spPr bwMode="gray">
          <a:xfrm>
            <a:off x="11052488" y="3011424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62" name="Ellipse 365">
            <a:extLst>
              <a:ext uri="{FF2B5EF4-FFF2-40B4-BE49-F238E27FC236}">
                <a16:creationId xmlns:a16="http://schemas.microsoft.com/office/drawing/2014/main" id="{0BEFF9F2-08C5-F0A9-1C52-F2B04D15A3B8}"/>
              </a:ext>
            </a:extLst>
          </p:cNvPr>
          <p:cNvSpPr>
            <a:spLocks/>
          </p:cNvSpPr>
          <p:nvPr/>
        </p:nvSpPr>
        <p:spPr bwMode="gray">
          <a:xfrm>
            <a:off x="11052488" y="3219216"/>
            <a:ext cx="166759" cy="166759"/>
          </a:xfrm>
          <a:prstGeom prst="ellipse">
            <a:avLst/>
          </a:prstGeom>
          <a:solidFill>
            <a:schemeClr val="bg2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63" name="Ellipse 366">
            <a:extLst>
              <a:ext uri="{FF2B5EF4-FFF2-40B4-BE49-F238E27FC236}">
                <a16:creationId xmlns:a16="http://schemas.microsoft.com/office/drawing/2014/main" id="{E496D589-277F-CE8C-3C2E-F3CBA9A880BF}"/>
              </a:ext>
            </a:extLst>
          </p:cNvPr>
          <p:cNvSpPr>
            <a:spLocks/>
          </p:cNvSpPr>
          <p:nvPr/>
        </p:nvSpPr>
        <p:spPr bwMode="gray">
          <a:xfrm>
            <a:off x="11052488" y="342700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64" name="Ellipse 367">
            <a:extLst>
              <a:ext uri="{FF2B5EF4-FFF2-40B4-BE49-F238E27FC236}">
                <a16:creationId xmlns:a16="http://schemas.microsoft.com/office/drawing/2014/main" id="{6AA820C6-8C88-28DC-2AB1-692A6CBFCFB6}"/>
              </a:ext>
            </a:extLst>
          </p:cNvPr>
          <p:cNvSpPr>
            <a:spLocks/>
          </p:cNvSpPr>
          <p:nvPr/>
        </p:nvSpPr>
        <p:spPr bwMode="gray">
          <a:xfrm>
            <a:off x="11052488" y="363480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65" name="Ellipse 368">
            <a:extLst>
              <a:ext uri="{FF2B5EF4-FFF2-40B4-BE49-F238E27FC236}">
                <a16:creationId xmlns:a16="http://schemas.microsoft.com/office/drawing/2014/main" id="{CBB699F2-ACF7-CC02-570B-A5919465EE6B}"/>
              </a:ext>
            </a:extLst>
          </p:cNvPr>
          <p:cNvSpPr>
            <a:spLocks/>
          </p:cNvSpPr>
          <p:nvPr/>
        </p:nvSpPr>
        <p:spPr bwMode="gray">
          <a:xfrm>
            <a:off x="11052488" y="3842591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66" name="Ellipse 369">
            <a:extLst>
              <a:ext uri="{FF2B5EF4-FFF2-40B4-BE49-F238E27FC236}">
                <a16:creationId xmlns:a16="http://schemas.microsoft.com/office/drawing/2014/main" id="{C1E87415-B600-26C7-4440-46F95F2D97B2}"/>
              </a:ext>
            </a:extLst>
          </p:cNvPr>
          <p:cNvSpPr>
            <a:spLocks/>
          </p:cNvSpPr>
          <p:nvPr/>
        </p:nvSpPr>
        <p:spPr bwMode="gray">
          <a:xfrm>
            <a:off x="11052488" y="4050383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67" name="Ellipse 370">
            <a:extLst>
              <a:ext uri="{FF2B5EF4-FFF2-40B4-BE49-F238E27FC236}">
                <a16:creationId xmlns:a16="http://schemas.microsoft.com/office/drawing/2014/main" id="{0F39C852-0074-72CD-6209-58FB3F22A811}"/>
              </a:ext>
            </a:extLst>
          </p:cNvPr>
          <p:cNvSpPr>
            <a:spLocks/>
          </p:cNvSpPr>
          <p:nvPr/>
        </p:nvSpPr>
        <p:spPr bwMode="gray">
          <a:xfrm>
            <a:off x="11052488" y="4258175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68" name="Ellipse 371">
            <a:extLst>
              <a:ext uri="{FF2B5EF4-FFF2-40B4-BE49-F238E27FC236}">
                <a16:creationId xmlns:a16="http://schemas.microsoft.com/office/drawing/2014/main" id="{15056C03-4E94-D9FA-F96F-F0FA7C4F7938}"/>
              </a:ext>
            </a:extLst>
          </p:cNvPr>
          <p:cNvSpPr>
            <a:spLocks/>
          </p:cNvSpPr>
          <p:nvPr/>
        </p:nvSpPr>
        <p:spPr bwMode="gray">
          <a:xfrm>
            <a:off x="11052488" y="4465967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69" name="Ellipse 372">
            <a:extLst>
              <a:ext uri="{FF2B5EF4-FFF2-40B4-BE49-F238E27FC236}">
                <a16:creationId xmlns:a16="http://schemas.microsoft.com/office/drawing/2014/main" id="{40EE7190-7ACC-1F1F-EEA7-CE0F37ABAF90}"/>
              </a:ext>
            </a:extLst>
          </p:cNvPr>
          <p:cNvSpPr>
            <a:spLocks/>
          </p:cNvSpPr>
          <p:nvPr/>
        </p:nvSpPr>
        <p:spPr bwMode="gray">
          <a:xfrm>
            <a:off x="11052488" y="4673758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70" name="Ellipse 373">
            <a:extLst>
              <a:ext uri="{FF2B5EF4-FFF2-40B4-BE49-F238E27FC236}">
                <a16:creationId xmlns:a16="http://schemas.microsoft.com/office/drawing/2014/main" id="{BCF03CCA-45FE-A19F-C735-5614DA84D00F}"/>
              </a:ext>
            </a:extLst>
          </p:cNvPr>
          <p:cNvSpPr>
            <a:spLocks/>
          </p:cNvSpPr>
          <p:nvPr/>
        </p:nvSpPr>
        <p:spPr bwMode="gray">
          <a:xfrm>
            <a:off x="11052488" y="4881550"/>
            <a:ext cx="166759" cy="166759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Montserrat ExtraBold"/>
              <a:ea typeface="+mn-ea"/>
            </a:endParaRPr>
          </a:p>
        </p:txBody>
      </p:sp>
      <p:sp>
        <p:nvSpPr>
          <p:cNvPr id="371" name="Titel 4">
            <a:extLst>
              <a:ext uri="{FF2B5EF4-FFF2-40B4-BE49-F238E27FC236}">
                <a16:creationId xmlns:a16="http://schemas.microsoft.com/office/drawing/2014/main" id="{0FFFFC65-C6EE-E009-B1E2-A1DB3EEE5EEC}"/>
              </a:ext>
            </a:extLst>
          </p:cNvPr>
          <p:cNvSpPr txBox="1">
            <a:spLocks noChangeAspect="1"/>
          </p:cNvSpPr>
          <p:nvPr/>
        </p:nvSpPr>
        <p:spPr bwMode="gray">
          <a:xfrm>
            <a:off x="8766779" y="5310886"/>
            <a:ext cx="24452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de-DE" sz="2800" kern="1200">
                <a:solidFill>
                  <a:schemeClr val="tx1"/>
                </a:solidFill>
                <a:latin typeface="+mj-lt"/>
                <a:ea typeface="+mj-ea"/>
                <a:cs typeface="+mj-cs"/>
                <a:sym typeface="Futura"/>
              </a:defRPr>
            </a:lvl1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>
                <a:solidFill>
                  <a:schemeClr val="tx2"/>
                </a:solidFill>
                <a:latin typeface="+mn-lt"/>
                <a:cs typeface="+mn-cs"/>
              </a:rPr>
              <a:t>Placeholder</a:t>
            </a:r>
            <a:br>
              <a:rPr lang="en-US" sz="2000">
                <a:solidFill>
                  <a:schemeClr val="tx2"/>
                </a:solidFill>
                <a:latin typeface="+mn-lt"/>
                <a:cs typeface="+mn-cs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Cras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fringilla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felis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 sit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n-cs"/>
                <a:sym typeface="Futura"/>
              </a:rPr>
              <a:t>amet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j-ea"/>
              <a:cs typeface="+mn-cs"/>
              <a:sym typeface="Futura"/>
            </a:endParaRPr>
          </a:p>
        </p:txBody>
      </p:sp>
      <p:sp>
        <p:nvSpPr>
          <p:cNvPr id="372" name="Ellipse 375">
            <a:extLst>
              <a:ext uri="{FF2B5EF4-FFF2-40B4-BE49-F238E27FC236}">
                <a16:creationId xmlns:a16="http://schemas.microsoft.com/office/drawing/2014/main" id="{EECD64D8-A879-6DE6-D1B3-CE1B3866C74A}"/>
              </a:ext>
            </a:extLst>
          </p:cNvPr>
          <p:cNvSpPr>
            <a:spLocks/>
          </p:cNvSpPr>
          <p:nvPr/>
        </p:nvSpPr>
        <p:spPr bwMode="gray">
          <a:xfrm>
            <a:off x="9390155" y="1555998"/>
            <a:ext cx="1164684" cy="1164684"/>
          </a:xfrm>
          <a:prstGeom prst="ellipse">
            <a:avLst/>
          </a:prstGeom>
          <a:noFill/>
          <a:ln w="38100" cap="flat" cmpd="sng" algn="ctr">
            <a:solidFill>
              <a:schemeClr val="accent1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79%</a:t>
            </a:r>
          </a:p>
        </p:txBody>
      </p:sp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D057F568-C9D5-99D3-BDA5-2EAF1F7114C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07456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comparisons, quantity, percentage, percent</a:t>
            </a:r>
          </a:p>
        </p:txBody>
      </p:sp>
    </p:spTree>
    <p:extLst>
      <p:ext uri="{BB962C8B-B14F-4D97-AF65-F5344CB8AC3E}">
        <p14:creationId xmlns:p14="http://schemas.microsoft.com/office/powerpoint/2010/main" val="26970445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