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6.xml" ContentType="application/vnd.openxmlformats-officedocument.presentationml.slide+xml"/>
  <Override PartName="/ppt/tags/tag4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8.xml" ContentType="application/vnd.openxmlformats-officedocument.presentationml.tags+xml"/>
  <Override PartName="/ppt/tags/tag42.xml" ContentType="application/vnd.openxmlformats-officedocument.presentationml.tags+xml"/>
  <Override PartName="/ppt/tags/tag47.xml" ContentType="application/vnd.openxmlformats-officedocument.presentationml.tags+xml"/>
  <Override PartName="/ppt/tags/tag37.xml" ContentType="application/vnd.openxmlformats-officedocument.presentationml.tags+xml"/>
  <Override PartName="/ppt/tags/tag41.xml" ContentType="application/vnd.openxmlformats-officedocument.presentationml.tags+xml"/>
  <Override PartName="/ppt/tags/tag46.xml" ContentType="application/vnd.openxmlformats-officedocument.presentationml.tags+xml"/>
  <Override PartName="/ppt/tags/tag40.xml" ContentType="application/vnd.openxmlformats-officedocument.presentationml.tags+xml"/>
  <Override PartName="/ppt/tags/tag45.xml" ContentType="application/vnd.openxmlformats-officedocument.presentationml.tags+xml"/>
  <Override PartName="/ppt/tags/tag39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6" r:id="rId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6.xml" Id="rId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428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.xml.rels>&#65279;<?xml version="1.0" encoding="utf-8"?><Relationships xmlns="http://schemas.openxmlformats.org/package/2006/relationships"><Relationship Type="http://schemas.openxmlformats.org/officeDocument/2006/relationships/tags" Target="/ppt/tags/tag43.xml" Id="rId8" /><Relationship Type="http://schemas.openxmlformats.org/officeDocument/2006/relationships/slideLayout" Target="/ppt/slideLayouts/slideLayout5.xml" Id="rId13" /><Relationship Type="http://schemas.openxmlformats.org/officeDocument/2006/relationships/tags" Target="/ppt/tags/tag38.xml" Id="rId3" /><Relationship Type="http://schemas.openxmlformats.org/officeDocument/2006/relationships/tags" Target="/ppt/tags/tag42.xml" Id="rId7" /><Relationship Type="http://schemas.openxmlformats.org/officeDocument/2006/relationships/tags" Target="/ppt/tags/tag47.xml" Id="rId12" /><Relationship Type="http://schemas.openxmlformats.org/officeDocument/2006/relationships/tags" Target="/ppt/tags/tag37.xml" Id="rId2" /><Relationship Type="http://schemas.openxmlformats.org/officeDocument/2006/relationships/image" Target="/ppt/media/image4.emf" Id="rId16" /><Relationship Type="http://schemas.openxmlformats.org/officeDocument/2006/relationships/vmlDrawing" Target="/ppt/drawings/vmlDrawing10.vml" Id="rId1" /><Relationship Type="http://schemas.openxmlformats.org/officeDocument/2006/relationships/tags" Target="/ppt/tags/tag41.xml" Id="rId6" /><Relationship Type="http://schemas.openxmlformats.org/officeDocument/2006/relationships/tags" Target="/ppt/tags/tag46.xml" Id="rId11" /><Relationship Type="http://schemas.openxmlformats.org/officeDocument/2006/relationships/tags" Target="/ppt/tags/tag40.xml" Id="rId5" /><Relationship Type="http://schemas.openxmlformats.org/officeDocument/2006/relationships/oleObject" Target="/ppt/embeddings/oleObject10.bin" Id="rId15" /><Relationship Type="http://schemas.openxmlformats.org/officeDocument/2006/relationships/tags" Target="/ppt/tags/tag45.xml" Id="rId10" /><Relationship Type="http://schemas.openxmlformats.org/officeDocument/2006/relationships/tags" Target="/ppt/tags/tag39.xml" Id="rId4" /><Relationship Type="http://schemas.openxmlformats.org/officeDocument/2006/relationships/tags" Target="/ppt/tags/tag44.xml" Id="rId9" /><Relationship Type="http://schemas.openxmlformats.org/officeDocument/2006/relationships/notesSlide" Target="/ppt/notesSlides/notesSlide6.xml" Id="rId14" 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94168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幻灯片" r:id="rId15" imgW="349" imgH="350" progId="TCLayout.ActiveDocument.1">
                  <p:embed/>
                </p:oleObj>
              </mc:Choice>
              <mc:Fallback>
                <p:oleObj name="think-cell 幻灯片" r:id="rId1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Table of contents, clustered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641D96A9-3D26-55B9-4D9F-F5DB4234DAE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1171575" y="2513837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99D151B4-B112-9ED7-9727-C987AF3AC43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1171575" y="1557338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589BC15D-4553-CEE4-EAB0-D1D966F6C3A5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1171575" y="3470335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0E5FD172-F0A8-5034-8CBA-1F583F5E0DB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71575" y="44268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2CF7951-BA26-0815-17A7-B665AFD6B5B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1171575" y="5383333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cxnSp>
        <p:nvCxnSpPr>
          <p:cNvPr id="49" name="Gerader Verbinder 46">
            <a:extLst>
              <a:ext uri="{FF2B5EF4-FFF2-40B4-BE49-F238E27FC236}">
                <a16:creationId xmlns:a16="http://schemas.microsoft.com/office/drawing/2014/main" id="{490F8E88-088A-F3F6-BF71-8E7F7E2140DD}"/>
              </a:ext>
            </a:extLst>
          </p:cNvPr>
          <p:cNvCxnSpPr>
            <a:cxnSpLocks/>
          </p:cNvCxnSpPr>
          <p:nvPr/>
        </p:nvCxnSpPr>
        <p:spPr>
          <a:xfrm flipH="1">
            <a:off x="4479009" y="2372871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7">
            <a:extLst>
              <a:ext uri="{FF2B5EF4-FFF2-40B4-BE49-F238E27FC236}">
                <a16:creationId xmlns:a16="http://schemas.microsoft.com/office/drawing/2014/main" id="{28CA3F0A-5846-6D01-0C46-F56EC8C1A164}"/>
              </a:ext>
            </a:extLst>
          </p:cNvPr>
          <p:cNvCxnSpPr>
            <a:cxnSpLocks/>
          </p:cNvCxnSpPr>
          <p:nvPr/>
        </p:nvCxnSpPr>
        <p:spPr>
          <a:xfrm flipH="1">
            <a:off x="4479009" y="3329370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48">
            <a:extLst>
              <a:ext uri="{FF2B5EF4-FFF2-40B4-BE49-F238E27FC236}">
                <a16:creationId xmlns:a16="http://schemas.microsoft.com/office/drawing/2014/main" id="{66BE0612-789C-4634-F549-9190A13AF82A}"/>
              </a:ext>
            </a:extLst>
          </p:cNvPr>
          <p:cNvCxnSpPr>
            <a:cxnSpLocks/>
          </p:cNvCxnSpPr>
          <p:nvPr/>
        </p:nvCxnSpPr>
        <p:spPr>
          <a:xfrm flipH="1">
            <a:off x="4479009" y="4285868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49">
            <a:extLst>
              <a:ext uri="{FF2B5EF4-FFF2-40B4-BE49-F238E27FC236}">
                <a16:creationId xmlns:a16="http://schemas.microsoft.com/office/drawing/2014/main" id="{397646D5-9BC1-D3AC-58F9-971E5BFCD571}"/>
              </a:ext>
            </a:extLst>
          </p:cNvPr>
          <p:cNvCxnSpPr>
            <a:cxnSpLocks/>
          </p:cNvCxnSpPr>
          <p:nvPr/>
        </p:nvCxnSpPr>
        <p:spPr>
          <a:xfrm flipH="1">
            <a:off x="4479009" y="5242367"/>
            <a:ext cx="7330404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:a16="http://schemas.microsoft.com/office/drawing/2014/main" id="{C268E9D9-A3ED-440A-2D19-BF526D3C05F5}"/>
              </a:ext>
            </a:extLst>
          </p:cNvPr>
          <p:cNvSpPr>
            <a:spLocks/>
          </p:cNvSpPr>
          <p:nvPr/>
        </p:nvSpPr>
        <p:spPr bwMode="gray">
          <a:xfrm>
            <a:off x="4479008" y="1771512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1711F00B-9E27-94D5-6998-00906995CBB1}"/>
              </a:ext>
            </a:extLst>
          </p:cNvPr>
          <p:cNvSpPr>
            <a:spLocks/>
          </p:cNvSpPr>
          <p:nvPr/>
        </p:nvSpPr>
        <p:spPr bwMode="gray">
          <a:xfrm>
            <a:off x="4479008" y="2728010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CFCF0417-DC67-7FFC-30C3-E2148368344D}"/>
              </a:ext>
            </a:extLst>
          </p:cNvPr>
          <p:cNvSpPr>
            <a:spLocks/>
          </p:cNvSpPr>
          <p:nvPr/>
        </p:nvSpPr>
        <p:spPr bwMode="gray">
          <a:xfrm>
            <a:off x="4479008" y="3684509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E6924D9-36EE-8C24-72F0-88A20491AB31}"/>
              </a:ext>
            </a:extLst>
          </p:cNvPr>
          <p:cNvSpPr>
            <a:spLocks/>
          </p:cNvSpPr>
          <p:nvPr/>
        </p:nvSpPr>
        <p:spPr bwMode="gray">
          <a:xfrm>
            <a:off x="4479008" y="4641008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19CE5E72-40CA-01FA-1C10-14066CBD5584}"/>
              </a:ext>
            </a:extLst>
          </p:cNvPr>
          <p:cNvSpPr>
            <a:spLocks/>
          </p:cNvSpPr>
          <p:nvPr/>
        </p:nvSpPr>
        <p:spPr bwMode="gray">
          <a:xfrm>
            <a:off x="4479008" y="5597505"/>
            <a:ext cx="733040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F410725-CCA3-9C19-EE34-18E3447F80A2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1300337" y="2590726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66DC64BD-ECC4-3DAC-C3DB-2B0ED0EC975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1300337" y="1634227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82DE89B2-FC42-0C80-0BB8-98480C16FAE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1300337" y="3547224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3EB107AE-BAC3-CA8C-444D-3E73A3A6A81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1300337" y="4503722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AE265D59-EBB0-FF67-33E9-BD13DB5E1BD0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1300337" y="5460221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05.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05AB95B3-0DEB-3315-E8A5-3356A692A211}"/>
              </a:ext>
            </a:extLst>
          </p:cNvPr>
          <p:cNvSpPr>
            <a:spLocks/>
          </p:cNvSpPr>
          <p:nvPr/>
        </p:nvSpPr>
        <p:spPr bwMode="gray">
          <a:xfrm rot="16200000">
            <a:off x="-256358" y="2234370"/>
            <a:ext cx="16310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cxnSp>
        <p:nvCxnSpPr>
          <p:cNvPr id="64" name="Gerader Verbinder 4">
            <a:extLst>
              <a:ext uri="{FF2B5EF4-FFF2-40B4-BE49-F238E27FC236}">
                <a16:creationId xmlns:a16="http://schemas.microsoft.com/office/drawing/2014/main" id="{8923743B-4175-AD1F-4D60-5A5278929663}"/>
              </a:ext>
            </a:extLst>
          </p:cNvPr>
          <p:cNvCxnSpPr>
            <a:cxnSpLocks/>
          </p:cNvCxnSpPr>
          <p:nvPr/>
        </p:nvCxnSpPr>
        <p:spPr>
          <a:xfrm>
            <a:off x="862187" y="1557338"/>
            <a:ext cx="0" cy="1631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29">
            <a:extLst>
              <a:ext uri="{FF2B5EF4-FFF2-40B4-BE49-F238E27FC236}">
                <a16:creationId xmlns:a16="http://schemas.microsoft.com/office/drawing/2014/main" id="{1C56A34A-54BD-E335-63F2-ECEB171821AC}"/>
              </a:ext>
            </a:extLst>
          </p:cNvPr>
          <p:cNvCxnSpPr>
            <a:cxnSpLocks/>
          </p:cNvCxnSpPr>
          <p:nvPr/>
        </p:nvCxnSpPr>
        <p:spPr>
          <a:xfrm>
            <a:off x="862187" y="3470335"/>
            <a:ext cx="0" cy="2587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3">
            <a:extLst>
              <a:ext uri="{FF2B5EF4-FFF2-40B4-BE49-F238E27FC236}">
                <a16:creationId xmlns:a16="http://schemas.microsoft.com/office/drawing/2014/main" id="{224219E5-899D-1660-2E29-E7281290499E}"/>
              </a:ext>
            </a:extLst>
          </p:cNvPr>
          <p:cNvSpPr>
            <a:spLocks/>
          </p:cNvSpPr>
          <p:nvPr/>
        </p:nvSpPr>
        <p:spPr bwMode="gray">
          <a:xfrm rot="16200000">
            <a:off x="-734609" y="4625618"/>
            <a:ext cx="258756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D72583B-1724-82C5-8071-56AB711FC2A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19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agenda,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34103213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a/4Sz6SEpBn/onj8OM6t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a/4Sz6SEpBn/onj8OM6t4DRGF0YQAWAAAAAlBlcnNvbmFsSWQAAQAAAAAAAk5hbWUACwAAAFBlcnNvbmFsSWQAEFZlcnNpb24AAAAAAAlMYXN0V3JpdGUAIn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7569010"/>
  <p:tag name="EMPOWERCHARTSPROPERTIES_A_LENGTH" val="24576"/>
  <p:tag name="RUNTIME_ID" val="a5cf02cc-2a56-4ccf-b8d1-95edfc8a8fe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pf4/FTHH1Km1maW6zxPc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pf4/FTHH1Km1maW6zxPcYDRGF0YQAWAAAAAlBlcnNvbmFsSWQAAQAAAAAAAk5hbWUACwAAAFBlcnNvbmFsSWQAEFZlcnNpb24AAAAAAAlMYXN0V3JpdGUAUX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7995602"/>
  <p:tag name="EMPOWERCHARTSPROPERTIES_A_LENGTH" val="24576"/>
  <p:tag name="RUNTIME_ID" val="8ebc731f-f656-4c75-bc51-ce00e484b3e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iCk1mKLXVDjDDRgaNB3Q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iCk1mKLXVDjDDRgaNB3QkDRGF0YQAWAAAAAlBlcnNvbmFsSWQAAQAAAAAAAk5hbWUACwAAAFBlcnNvbmFsSWQAEFZlcnNpb24AAAAAAAlMYXN0V3JpdGUAg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8562164"/>
  <p:tag name="EMPOWERCHARTSPROPERTIES_A_LENGTH" val="24576"/>
  <p:tag name="RUNTIME_ID" val="a47a6b58-05d4-452f-98cf-17cb1e1c0dd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9AGnnBaZltFpC79uhRNkEU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AGnnBaZltFpC79uhRNkEUDRGF0YQAWAAAAAlBlcnNvbmFsSWQAAQAAAAAAAk5hbWUACwAAAFBlcnNvbmFsSWQAEFZlcnNpb24AAAAAAAlMYXN0V3JpdGUAs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8880348"/>
  <p:tag name="EMPOWERCHARTSPROPERTIES_A_LENGTH" val="24576"/>
  <p:tag name="RUNTIME_ID" val="a42a71d3-1212-4f7b-9f92-078c8c21d33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U8HAC9fj9Mk/AVSt920A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U8HAC9fj9Mk/AVSt920AgDRGF0YQAWAAAAAlBlcnNvbmFsSWQAAQAAAAAAAk5hbWUACwAAAFBlcnNvbmFsSWQAEFZlcnNpb24AAAAAAAlMYXN0V3JpdGUA2Hg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9369570"/>
  <p:tag name="EMPOWERCHARTSPROPERTIES_A_LENGTH" val="24576"/>
  <p:tag name="RUNTIME_ID" val="84dd2ccd-1789-47d8-a03f-1d56549baec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YLIE8XI9NNoBQOyFuYed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YLIE8XI9NNoBQOyFuYed8DRGF0YQAWAAAAAlBlcnNvbmFsSWQAAQAAAAAAAk5hbWUACwAAAFBlcnNvbmFsSWQAEFZlcnNpb24AAAAAAAlMYXN0V3JpdGUACX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19833626"/>
  <p:tag name="EMPOWERCHARTSPROPERTIES_A_LENGTH" val="24576"/>
  <p:tag name="RUNTIME_ID" val="2d451f76-b1e7-43cf-8216-258d1b5961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5KfBUqlVdDmthDxechaE8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5KfBUqlVdDmthDxechaE8DRGF0YQAWAAAAAlBlcnNvbmFsSWQAAQAAAAAAAk5hbWUACwAAAFBlcnNvbmFsSWQAEFZlcnNpb24AAAAAAAlMYXN0V3JpdGUAL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0313416"/>
  <p:tag name="EMPOWERCHARTSPROPERTIES_A_LENGTH" val="24576"/>
  <p:tag name="RUNTIME_ID" val="a9c46273-a22e-4b0e-98fc-78ba4e2ec66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xT1sGMDQEtLnu5lEHGuhcA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T1sGMDQEtLnu5lEHGuhcADRGF0YQAWAAAAAlBlcnNvbmFsSWQAAQAAAAAAAk5hbWUACwAAAFBlcnNvbmFsSWQAEFZlcnNpb24AAAAAAAlMYXN0V3JpdGUAX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0793884"/>
  <p:tag name="EMPOWERCHARTSPROPERTIES_A_LENGTH" val="24576"/>
  <p:tag name="RUNTIME_ID" val="ba18ce22-4b65-4816-b281-e490b8ad46f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EJPZIQnPFBvVXh5YIwhV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EJPZIQnPFBvVXh5YIwhVYDRGF0YQAWAAAAAlBlcnNvbmFsSWQAAQAAAAAAAk5hbWUACwAAAFBlcnNvbmFsSWQAEFZlcnNpb24AAAAAAAlMYXN0V3JpdGUAf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1284558"/>
  <p:tag name="EMPOWERCHARTSPROPERTIES_A_LENGTH" val="24576"/>
  <p:tag name="RUNTIME_ID" val="a585f8f2-3ef6-473c-a3fd-04589873e76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T4yJ4wnONMsMOlw8nsa6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T4yJ4wnONMsMOlw8nsa6wDRGF0YQAWAAAAAlBlcnNvbmFsSWQAAQAAAAAAAk5hbWUACwAAAFBlcnNvbmFsSWQAEFZlcnNpb24AAAAAAAlMYXN0V3JpdGUAv3k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021747863"/>
  <p:tag name="EMPOWERCHARTSPROPERTIES_A_LENGTH" val="24576"/>
  <p:tag name="RUNTIME_ID" val="07947cc4-10f1-41e4-9fca-2f7b10503024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