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6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3.xml" ContentType="application/vnd.openxmlformats-officedocument.presentationml.tags+xml"/>
  <Override PartName="/ppt/notesSlides/notesSlide6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4" r:id="rId6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63.xml" Id="rId66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3.xml.rels>&#65279;<?xml version="1.0" encoding="utf-8"?><Relationships xmlns="http://schemas.openxmlformats.org/package/2006/relationships"><Relationship Type="http://schemas.openxmlformats.org/officeDocument/2006/relationships/slide" Target="/ppt/slides/slide63.xml" Id="rId2" /><Relationship Type="http://schemas.openxmlformats.org/officeDocument/2006/relationships/notesMaster" Target="/ppt/notesMasters/notesMaster1.xml" Id="rId1" /></Relationship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996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3.xml" Id="rId2" /><Relationship Type="http://schemas.openxmlformats.org/officeDocument/2006/relationships/vmlDrawing" Target="/ppt/drawings/vmlDrawing6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67.bin" Id="rId5" /><Relationship Type="http://schemas.openxmlformats.org/officeDocument/2006/relationships/notesSlide" Target="/ppt/notesSlides/notesSlide63.xml" Id="rId4" /></Relationships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69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67">
            <a:extLst>
              <a:ext uri="{FF2B5EF4-FFF2-40B4-BE49-F238E27FC236}">
                <a16:creationId xmlns:a16="http://schemas.microsoft.com/office/drawing/2014/main" id="{B3157F2A-753A-E860-B5B7-801A31507B6E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F045B260-2FD8-1ABB-D729-D0C41A2205CA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 dashboard</a:t>
            </a:r>
          </a:p>
        </p:txBody>
      </p:sp>
      <p:sp>
        <p:nvSpPr>
          <p:cNvPr id="4" name="Ellipse 40">
            <a:extLst>
              <a:ext uri="{FF2B5EF4-FFF2-40B4-BE49-F238E27FC236}">
                <a16:creationId xmlns:a16="http://schemas.microsoft.com/office/drawing/2014/main" id="{1F804084-8624-F446-9499-A761C7381301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BC2DB97-4E45-A296-A1C6-14B10E7AD6D4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Ellipse 42">
            <a:extLst>
              <a:ext uri="{FF2B5EF4-FFF2-40B4-BE49-F238E27FC236}">
                <a16:creationId xmlns:a16="http://schemas.microsoft.com/office/drawing/2014/main" id="{D9273938-3232-8278-C577-476B29E89B9C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A749DB2-FF54-86DE-C758-724C80534471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Ellipse 44">
            <a:extLst>
              <a:ext uri="{FF2B5EF4-FFF2-40B4-BE49-F238E27FC236}">
                <a16:creationId xmlns:a16="http://schemas.microsoft.com/office/drawing/2014/main" id="{B6E3EEB7-EFE2-73F1-B878-8B5CB07A6B95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548730F3-8051-4F0D-7D29-125F9F25B2BD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" name="Ellipse 46">
            <a:extLst>
              <a:ext uri="{FF2B5EF4-FFF2-40B4-BE49-F238E27FC236}">
                <a16:creationId xmlns:a16="http://schemas.microsoft.com/office/drawing/2014/main" id="{357C8F6C-102F-2D04-096E-2DA2F1A0CEFF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04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3118489-8DF9-4B81-6BD6-B7930ABA1E53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5" name="Gerader Verbinder 48">
            <a:extLst>
              <a:ext uri="{FF2B5EF4-FFF2-40B4-BE49-F238E27FC236}">
                <a16:creationId xmlns:a16="http://schemas.microsoft.com/office/drawing/2014/main" id="{B49466F9-D7D4-60D9-B715-311E73215A99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49">
            <a:extLst>
              <a:ext uri="{FF2B5EF4-FFF2-40B4-BE49-F238E27FC236}">
                <a16:creationId xmlns:a16="http://schemas.microsoft.com/office/drawing/2014/main" id="{13FEB76F-0220-6948-78DD-7D139D051065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50">
            <a:extLst>
              <a:ext uri="{FF2B5EF4-FFF2-40B4-BE49-F238E27FC236}">
                <a16:creationId xmlns:a16="http://schemas.microsoft.com/office/drawing/2014/main" id="{9C75EDAA-A799-B2D6-8E76-E638D8AFBB85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">
            <a:extLst>
              <a:ext uri="{FF2B5EF4-FFF2-40B4-BE49-F238E27FC236}">
                <a16:creationId xmlns:a16="http://schemas.microsoft.com/office/drawing/2014/main" id="{F824E792-8322-8BCF-8F6E-D1CEA8199D46}"/>
              </a:ext>
            </a:extLst>
          </p:cNvPr>
          <p:cNvGrpSpPr>
            <a:grpSpLocks/>
          </p:cNvGrpSpPr>
          <p:nvPr/>
        </p:nvGrpSpPr>
        <p:grpSpPr>
          <a:xfrm>
            <a:off x="695325" y="2145831"/>
            <a:ext cx="6210300" cy="3074884"/>
            <a:chOff x="695325" y="2145831"/>
            <a:chExt cx="6210300" cy="3074884"/>
          </a:xfrm>
        </p:grpSpPr>
        <p:sp>
          <p:nvSpPr>
            <p:cNvPr id="19" name="Shape 3011">
              <a:extLst>
                <a:ext uri="{FF2B5EF4-FFF2-40B4-BE49-F238E27FC236}">
                  <a16:creationId xmlns:a16="http://schemas.microsoft.com/office/drawing/2014/main" id="{B782328E-55FB-0B6C-480F-D564A1151746}"/>
                </a:ext>
              </a:extLst>
            </p:cNvPr>
            <p:cNvSpPr>
              <a:spLocks/>
            </p:cNvSpPr>
            <p:nvPr/>
          </p:nvSpPr>
          <p:spPr>
            <a:xfrm>
              <a:off x="695325" y="2145831"/>
              <a:ext cx="2738336" cy="162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7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2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0" name="Shape 3012">
              <a:extLst>
                <a:ext uri="{FF2B5EF4-FFF2-40B4-BE49-F238E27FC236}">
                  <a16:creationId xmlns:a16="http://schemas.microsoft.com/office/drawing/2014/main" id="{E54D45FE-F37D-354A-11ED-AC210E800A59}"/>
                </a:ext>
              </a:extLst>
            </p:cNvPr>
            <p:cNvSpPr>
              <a:spLocks/>
            </p:cNvSpPr>
            <p:nvPr/>
          </p:nvSpPr>
          <p:spPr>
            <a:xfrm>
              <a:off x="1842004" y="3650538"/>
              <a:ext cx="963589" cy="1570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1" name="Shape 3013">
              <a:extLst>
                <a:ext uri="{FF2B5EF4-FFF2-40B4-BE49-F238E27FC236}">
                  <a16:creationId xmlns:a16="http://schemas.microsoft.com/office/drawing/2014/main" id="{90875B23-0DA4-760F-5368-AE930031F83B}"/>
                </a:ext>
              </a:extLst>
            </p:cNvPr>
            <p:cNvSpPr>
              <a:spLocks/>
            </p:cNvSpPr>
            <p:nvPr/>
          </p:nvSpPr>
          <p:spPr>
            <a:xfrm>
              <a:off x="3147304" y="3081000"/>
              <a:ext cx="1412594" cy="166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Shape 3014">
              <a:extLst>
                <a:ext uri="{FF2B5EF4-FFF2-40B4-BE49-F238E27FC236}">
                  <a16:creationId xmlns:a16="http://schemas.microsoft.com/office/drawing/2014/main" id="{6E2D8302-E110-E315-7F76-250786031576}"/>
                </a:ext>
              </a:extLst>
            </p:cNvPr>
            <p:cNvSpPr>
              <a:spLocks/>
            </p:cNvSpPr>
            <p:nvPr/>
          </p:nvSpPr>
          <p:spPr>
            <a:xfrm>
              <a:off x="3979642" y="2180987"/>
              <a:ext cx="2515135" cy="198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C0B989B9-8A5A-E5CE-CD5F-8846C9F5C579}"/>
                </a:ext>
              </a:extLst>
            </p:cNvPr>
            <p:cNvSpPr>
              <a:spLocks/>
            </p:cNvSpPr>
            <p:nvPr/>
          </p:nvSpPr>
          <p:spPr>
            <a:xfrm>
              <a:off x="5752295" y="3999758"/>
              <a:ext cx="1153330" cy="1014238"/>
            </a:xfrm>
            <a:custGeom>
              <a:avLst/>
              <a:gdLst>
                <a:gd name="connsiteX0" fmla="*/ 1396960 w 2854436"/>
                <a:gd name="connsiteY0" fmla="*/ 2196995 h 2510188"/>
                <a:gd name="connsiteX1" fmla="*/ 1225794 w 2854436"/>
                <a:gd name="connsiteY1" fmla="*/ 2349888 h 2510188"/>
                <a:gd name="connsiteX2" fmla="*/ 1221616 w 2854436"/>
                <a:gd name="connsiteY2" fmla="*/ 2235909 h 2510188"/>
                <a:gd name="connsiteX3" fmla="*/ 1353620 w 2854436"/>
                <a:gd name="connsiteY3" fmla="*/ 2209487 h 2510188"/>
                <a:gd name="connsiteX4" fmla="*/ 1353620 w 2854436"/>
                <a:gd name="connsiteY4" fmla="*/ 2209487 h 2510188"/>
                <a:gd name="connsiteX5" fmla="*/ 1396960 w 2854436"/>
                <a:gd name="connsiteY5" fmla="*/ 2196995 h 2510188"/>
                <a:gd name="connsiteX6" fmla="*/ 2680716 w 2854436"/>
                <a:gd name="connsiteY6" fmla="*/ 1760525 h 2510188"/>
                <a:gd name="connsiteX7" fmla="*/ 2687696 w 2854436"/>
                <a:gd name="connsiteY7" fmla="*/ 1769649 h 2510188"/>
                <a:gd name="connsiteX8" fmla="*/ 2697142 w 2854436"/>
                <a:gd name="connsiteY8" fmla="*/ 1792528 h 2510188"/>
                <a:gd name="connsiteX9" fmla="*/ 2729022 w 2854436"/>
                <a:gd name="connsiteY9" fmla="*/ 1826908 h 2510188"/>
                <a:gd name="connsiteX10" fmla="*/ 2710032 w 2854436"/>
                <a:gd name="connsiteY10" fmla="*/ 1882073 h 2510188"/>
                <a:gd name="connsiteX11" fmla="*/ 2708884 w 2854436"/>
                <a:gd name="connsiteY11" fmla="*/ 1906946 h 2510188"/>
                <a:gd name="connsiteX12" fmla="*/ 2728688 w 2854436"/>
                <a:gd name="connsiteY12" fmla="*/ 1909746 h 2510188"/>
                <a:gd name="connsiteX13" fmla="*/ 2728688 w 2854436"/>
                <a:gd name="connsiteY13" fmla="*/ 1909746 h 2510188"/>
                <a:gd name="connsiteX14" fmla="*/ 2738868 w 2854436"/>
                <a:gd name="connsiteY14" fmla="*/ 1885497 h 2510188"/>
                <a:gd name="connsiteX15" fmla="*/ 2746818 w 2854436"/>
                <a:gd name="connsiteY15" fmla="*/ 1909383 h 2510188"/>
                <a:gd name="connsiteX16" fmla="*/ 2735840 w 2854436"/>
                <a:gd name="connsiteY16" fmla="*/ 1942937 h 2510188"/>
                <a:gd name="connsiteX17" fmla="*/ 2753446 w 2854436"/>
                <a:gd name="connsiteY17" fmla="*/ 1968394 h 2510188"/>
                <a:gd name="connsiteX18" fmla="*/ 2807486 w 2854436"/>
                <a:gd name="connsiteY18" fmla="*/ 1964971 h 2510188"/>
                <a:gd name="connsiteX19" fmla="*/ 2854436 w 2854436"/>
                <a:gd name="connsiteY19" fmla="*/ 1960802 h 2510188"/>
                <a:gd name="connsiteX20" fmla="*/ 2826382 w 2854436"/>
                <a:gd name="connsiteY20" fmla="*/ 1991858 h 2510188"/>
                <a:gd name="connsiteX21" fmla="*/ 2793912 w 2854436"/>
                <a:gd name="connsiteY21" fmla="*/ 2022492 h 2510188"/>
                <a:gd name="connsiteX22" fmla="*/ 2717614 w 2854436"/>
                <a:gd name="connsiteY22" fmla="*/ 2056468 h 2510188"/>
                <a:gd name="connsiteX23" fmla="*/ 2705412 w 2854436"/>
                <a:gd name="connsiteY23" fmla="*/ 2066337 h 2510188"/>
                <a:gd name="connsiteX24" fmla="*/ 2702592 w 2854436"/>
                <a:gd name="connsiteY24" fmla="*/ 2082510 h 2510188"/>
                <a:gd name="connsiteX25" fmla="*/ 2673388 w 2854436"/>
                <a:gd name="connsiteY25" fmla="*/ 2104906 h 2510188"/>
                <a:gd name="connsiteX26" fmla="*/ 2643564 w 2854436"/>
                <a:gd name="connsiteY26" fmla="*/ 2131894 h 2510188"/>
                <a:gd name="connsiteX27" fmla="*/ 2603560 w 2854436"/>
                <a:gd name="connsiteY27" fmla="*/ 2155338 h 2510188"/>
                <a:gd name="connsiteX28" fmla="*/ 2543082 w 2854436"/>
                <a:gd name="connsiteY28" fmla="*/ 2190825 h 2510188"/>
                <a:gd name="connsiteX29" fmla="*/ 2513178 w 2854436"/>
                <a:gd name="connsiteY29" fmla="*/ 2179627 h 2510188"/>
                <a:gd name="connsiteX30" fmla="*/ 2516612 w 2854436"/>
                <a:gd name="connsiteY30" fmla="*/ 2172787 h 2510188"/>
                <a:gd name="connsiteX31" fmla="*/ 2499080 w 2854436"/>
                <a:gd name="connsiteY31" fmla="*/ 2188162 h 2510188"/>
                <a:gd name="connsiteX32" fmla="*/ 2488076 w 2854436"/>
                <a:gd name="connsiteY32" fmla="*/ 2208163 h 2510188"/>
                <a:gd name="connsiteX33" fmla="*/ 2479708 w 2854436"/>
                <a:gd name="connsiteY33" fmla="*/ 2218734 h 2510188"/>
                <a:gd name="connsiteX34" fmla="*/ 2432318 w 2854436"/>
                <a:gd name="connsiteY34" fmla="*/ 2251859 h 2510188"/>
                <a:gd name="connsiteX35" fmla="*/ 2336350 w 2854436"/>
                <a:gd name="connsiteY35" fmla="*/ 2318918 h 2510188"/>
                <a:gd name="connsiteX36" fmla="*/ 2345396 w 2854436"/>
                <a:gd name="connsiteY36" fmla="*/ 2329764 h 2510188"/>
                <a:gd name="connsiteX37" fmla="*/ 2335308 w 2854436"/>
                <a:gd name="connsiteY37" fmla="*/ 2339853 h 2510188"/>
                <a:gd name="connsiteX38" fmla="*/ 2312486 w 2854436"/>
                <a:gd name="connsiteY38" fmla="*/ 2343589 h 2510188"/>
                <a:gd name="connsiteX39" fmla="*/ 2279296 w 2854436"/>
                <a:gd name="connsiteY39" fmla="*/ 2352025 h 2510188"/>
                <a:gd name="connsiteX40" fmla="*/ 2225028 w 2854436"/>
                <a:gd name="connsiteY40" fmla="*/ 2372978 h 2510188"/>
                <a:gd name="connsiteX41" fmla="*/ 2177694 w 2854436"/>
                <a:gd name="connsiteY41" fmla="*/ 2419221 h 2510188"/>
                <a:gd name="connsiteX42" fmla="*/ 2053552 w 2854436"/>
                <a:gd name="connsiteY42" fmla="*/ 2499158 h 2510188"/>
                <a:gd name="connsiteX43" fmla="*/ 1988974 w 2854436"/>
                <a:gd name="connsiteY43" fmla="*/ 2506923 h 2510188"/>
                <a:gd name="connsiteX44" fmla="*/ 1963502 w 2854436"/>
                <a:gd name="connsiteY44" fmla="*/ 2493356 h 2510188"/>
                <a:gd name="connsiteX45" fmla="*/ 1963502 w 2854436"/>
                <a:gd name="connsiteY45" fmla="*/ 2481253 h 2510188"/>
                <a:gd name="connsiteX46" fmla="*/ 1908080 w 2854436"/>
                <a:gd name="connsiteY46" fmla="*/ 2483284 h 2510188"/>
                <a:gd name="connsiteX47" fmla="*/ 1921690 w 2854436"/>
                <a:gd name="connsiteY47" fmla="*/ 2466206 h 2510188"/>
                <a:gd name="connsiteX48" fmla="*/ 1949866 w 2854436"/>
                <a:gd name="connsiteY48" fmla="*/ 2443893 h 2510188"/>
                <a:gd name="connsiteX49" fmla="*/ 1989594 w 2854436"/>
                <a:gd name="connsiteY49" fmla="*/ 2418808 h 2510188"/>
                <a:gd name="connsiteX50" fmla="*/ 2038450 w 2854436"/>
                <a:gd name="connsiteY50" fmla="*/ 2389420 h 2510188"/>
                <a:gd name="connsiteX51" fmla="*/ 2077388 w 2854436"/>
                <a:gd name="connsiteY51" fmla="*/ 2365333 h 2510188"/>
                <a:gd name="connsiteX52" fmla="*/ 2122076 w 2854436"/>
                <a:gd name="connsiteY52" fmla="*/ 2348616 h 2510188"/>
                <a:gd name="connsiteX53" fmla="*/ 2225930 w 2854436"/>
                <a:gd name="connsiteY53" fmla="*/ 2304008 h 2510188"/>
                <a:gd name="connsiteX54" fmla="*/ 2261938 w 2854436"/>
                <a:gd name="connsiteY54" fmla="*/ 2285707 h 2510188"/>
                <a:gd name="connsiteX55" fmla="*/ 2292396 w 2854436"/>
                <a:gd name="connsiteY55" fmla="*/ 2271916 h 2510188"/>
                <a:gd name="connsiteX56" fmla="*/ 2307190 w 2854436"/>
                <a:gd name="connsiteY56" fmla="*/ 2259985 h 2510188"/>
                <a:gd name="connsiteX57" fmla="*/ 2332970 w 2854436"/>
                <a:gd name="connsiteY57" fmla="*/ 2230562 h 2510188"/>
                <a:gd name="connsiteX58" fmla="*/ 2368132 w 2854436"/>
                <a:gd name="connsiteY58" fmla="*/ 2212295 h 2510188"/>
                <a:gd name="connsiteX59" fmla="*/ 2398422 w 2854436"/>
                <a:gd name="connsiteY59" fmla="*/ 2191205 h 2510188"/>
                <a:gd name="connsiteX60" fmla="*/ 2419018 w 2854436"/>
                <a:gd name="connsiteY60" fmla="*/ 2163865 h 2510188"/>
                <a:gd name="connsiteX61" fmla="*/ 2464296 w 2854436"/>
                <a:gd name="connsiteY61" fmla="*/ 2141466 h 2510188"/>
                <a:gd name="connsiteX62" fmla="*/ 2453168 w 2854436"/>
                <a:gd name="connsiteY62" fmla="*/ 2187882 h 2510188"/>
                <a:gd name="connsiteX63" fmla="*/ 2489006 w 2854436"/>
                <a:gd name="connsiteY63" fmla="*/ 2172335 h 2510188"/>
                <a:gd name="connsiteX64" fmla="*/ 2503634 w 2854436"/>
                <a:gd name="connsiteY64" fmla="*/ 2166445 h 2510188"/>
                <a:gd name="connsiteX65" fmla="*/ 2516648 w 2854436"/>
                <a:gd name="connsiteY65" fmla="*/ 2172717 h 2510188"/>
                <a:gd name="connsiteX66" fmla="*/ 2517536 w 2854436"/>
                <a:gd name="connsiteY66" fmla="*/ 2170947 h 2510188"/>
                <a:gd name="connsiteX67" fmla="*/ 2554490 w 2854436"/>
                <a:gd name="connsiteY67" fmla="*/ 2146335 h 2510188"/>
                <a:gd name="connsiteX68" fmla="*/ 2588504 w 2854436"/>
                <a:gd name="connsiteY68" fmla="*/ 2107806 h 2510188"/>
                <a:gd name="connsiteX69" fmla="*/ 2552386 w 2854436"/>
                <a:gd name="connsiteY69" fmla="*/ 2056710 h 2510188"/>
                <a:gd name="connsiteX70" fmla="*/ 2597474 w 2854436"/>
                <a:gd name="connsiteY70" fmla="*/ 2034455 h 2510188"/>
                <a:gd name="connsiteX71" fmla="*/ 2642178 w 2854436"/>
                <a:gd name="connsiteY71" fmla="*/ 1993369 h 2510188"/>
                <a:gd name="connsiteX72" fmla="*/ 2674344 w 2854436"/>
                <a:gd name="connsiteY72" fmla="*/ 1858347 h 2510188"/>
                <a:gd name="connsiteX73" fmla="*/ 2674854 w 2854436"/>
                <a:gd name="connsiteY73" fmla="*/ 1799094 h 2510188"/>
                <a:gd name="connsiteX74" fmla="*/ 2674774 w 2854436"/>
                <a:gd name="connsiteY74" fmla="*/ 1765117 h 2510188"/>
                <a:gd name="connsiteX75" fmla="*/ 2680716 w 2854436"/>
                <a:gd name="connsiteY75" fmla="*/ 1760525 h 2510188"/>
                <a:gd name="connsiteX76" fmla="*/ 38644 w 2854436"/>
                <a:gd name="connsiteY76" fmla="*/ 1336886 h 2510188"/>
                <a:gd name="connsiteX77" fmla="*/ 38692 w 2854436"/>
                <a:gd name="connsiteY77" fmla="*/ 1336976 h 2510188"/>
                <a:gd name="connsiteX78" fmla="*/ 38734 w 2854436"/>
                <a:gd name="connsiteY78" fmla="*/ 1337149 h 2510188"/>
                <a:gd name="connsiteX79" fmla="*/ 34946 w 2854436"/>
                <a:gd name="connsiteY79" fmla="*/ 1329938 h 2510188"/>
                <a:gd name="connsiteX80" fmla="*/ 37788 w 2854436"/>
                <a:gd name="connsiteY80" fmla="*/ 1334357 h 2510188"/>
                <a:gd name="connsiteX81" fmla="*/ 38644 w 2854436"/>
                <a:gd name="connsiteY81" fmla="*/ 1336886 h 2510188"/>
                <a:gd name="connsiteX82" fmla="*/ 1993136 w 2854436"/>
                <a:gd name="connsiteY82" fmla="*/ 1280062 h 2510188"/>
                <a:gd name="connsiteX83" fmla="*/ 1995046 w 2854436"/>
                <a:gd name="connsiteY83" fmla="*/ 1283948 h 2510188"/>
                <a:gd name="connsiteX84" fmla="*/ 1993136 w 2854436"/>
                <a:gd name="connsiteY84" fmla="*/ 1280062 h 2510188"/>
                <a:gd name="connsiteX85" fmla="*/ 117430 w 2854436"/>
                <a:gd name="connsiteY85" fmla="*/ 1125196 h 2510188"/>
                <a:gd name="connsiteX86" fmla="*/ 124758 w 2854436"/>
                <a:gd name="connsiteY86" fmla="*/ 1125196 h 2510188"/>
                <a:gd name="connsiteX87" fmla="*/ 117932 w 2854436"/>
                <a:gd name="connsiteY87" fmla="*/ 1130039 h 2510188"/>
                <a:gd name="connsiteX88" fmla="*/ 117604 w 2854436"/>
                <a:gd name="connsiteY88" fmla="*/ 1128333 h 2510188"/>
                <a:gd name="connsiteX89" fmla="*/ 117064 w 2854436"/>
                <a:gd name="connsiteY89" fmla="*/ 1118634 h 2510188"/>
                <a:gd name="connsiteX90" fmla="*/ 117430 w 2854436"/>
                <a:gd name="connsiteY90" fmla="*/ 1125196 h 2510188"/>
                <a:gd name="connsiteX91" fmla="*/ 116820 w 2854436"/>
                <a:gd name="connsiteY91" fmla="*/ 1125196 h 2510188"/>
                <a:gd name="connsiteX92" fmla="*/ 117064 w 2854436"/>
                <a:gd name="connsiteY92" fmla="*/ 1118634 h 2510188"/>
                <a:gd name="connsiteX93" fmla="*/ 1645694 w 2854436"/>
                <a:gd name="connsiteY93" fmla="*/ 495016 h 2510188"/>
                <a:gd name="connsiteX94" fmla="*/ 1663054 w 2854436"/>
                <a:gd name="connsiteY94" fmla="*/ 554749 h 2510188"/>
                <a:gd name="connsiteX95" fmla="*/ 1679658 w 2854436"/>
                <a:gd name="connsiteY95" fmla="*/ 672154 h 2510188"/>
                <a:gd name="connsiteX96" fmla="*/ 1723626 w 2854436"/>
                <a:gd name="connsiteY96" fmla="*/ 682878 h 2510188"/>
                <a:gd name="connsiteX97" fmla="*/ 1773752 w 2854436"/>
                <a:gd name="connsiteY97" fmla="*/ 964011 h 2510188"/>
                <a:gd name="connsiteX98" fmla="*/ 1870666 w 2854436"/>
                <a:gd name="connsiteY98" fmla="*/ 1040955 h 2510188"/>
                <a:gd name="connsiteX99" fmla="*/ 1903040 w 2854436"/>
                <a:gd name="connsiteY99" fmla="*/ 1152060 h 2510188"/>
                <a:gd name="connsiteX100" fmla="*/ 1907636 w 2854436"/>
                <a:gd name="connsiteY100" fmla="*/ 1132492 h 2510188"/>
                <a:gd name="connsiteX101" fmla="*/ 1940010 w 2854436"/>
                <a:gd name="connsiteY101" fmla="*/ 1214079 h 2510188"/>
                <a:gd name="connsiteX102" fmla="*/ 1995046 w 2854436"/>
                <a:gd name="connsiteY102" fmla="*/ 1283948 h 2510188"/>
                <a:gd name="connsiteX103" fmla="*/ 1991078 w 2854436"/>
                <a:gd name="connsiteY103" fmla="*/ 1420479 h 2510188"/>
                <a:gd name="connsiteX104" fmla="*/ 1993062 w 2854436"/>
                <a:gd name="connsiteY104" fmla="*/ 1499413 h 2510188"/>
                <a:gd name="connsiteX105" fmla="*/ 1911918 w 2854436"/>
                <a:gd name="connsiteY105" fmla="*/ 1630086 h 2510188"/>
                <a:gd name="connsiteX106" fmla="*/ 1821478 w 2854436"/>
                <a:gd name="connsiteY106" fmla="*/ 1741632 h 2510188"/>
                <a:gd name="connsiteX107" fmla="*/ 1589324 w 2854436"/>
                <a:gd name="connsiteY107" fmla="*/ 2002535 h 2510188"/>
                <a:gd name="connsiteX108" fmla="*/ 1459410 w 2854436"/>
                <a:gd name="connsiteY108" fmla="*/ 2048966 h 2510188"/>
                <a:gd name="connsiteX109" fmla="*/ 1363958 w 2854436"/>
                <a:gd name="connsiteY109" fmla="*/ 2103137 h 2510188"/>
                <a:gd name="connsiteX110" fmla="*/ 1337328 w 2854436"/>
                <a:gd name="connsiteY110" fmla="*/ 2044102 h 2510188"/>
                <a:gd name="connsiteX111" fmla="*/ 1241040 w 2854436"/>
                <a:gd name="connsiteY111" fmla="*/ 2087107 h 2510188"/>
                <a:gd name="connsiteX112" fmla="*/ 1127314 w 2854436"/>
                <a:gd name="connsiteY112" fmla="*/ 2040454 h 2510188"/>
                <a:gd name="connsiteX113" fmla="*/ 1131596 w 2854436"/>
                <a:gd name="connsiteY113" fmla="*/ 1925591 h 2510188"/>
                <a:gd name="connsiteX114" fmla="*/ 1081468 w 2854436"/>
                <a:gd name="connsiteY114" fmla="*/ 1903370 h 2510188"/>
                <a:gd name="connsiteX115" fmla="*/ 1107472 w 2854436"/>
                <a:gd name="connsiteY115" fmla="*/ 1826757 h 2510188"/>
                <a:gd name="connsiteX116" fmla="*/ 1022776 w 2854436"/>
                <a:gd name="connsiteY116" fmla="*/ 1885350 h 2510188"/>
                <a:gd name="connsiteX117" fmla="*/ 1091388 w 2854436"/>
                <a:gd name="connsiteY117" fmla="*/ 1810838 h 2510188"/>
                <a:gd name="connsiteX118" fmla="*/ 1127000 w 2854436"/>
                <a:gd name="connsiteY118" fmla="*/ 1740416 h 2510188"/>
                <a:gd name="connsiteX119" fmla="*/ 970664 w 2854436"/>
                <a:gd name="connsiteY119" fmla="*/ 1867772 h 2510188"/>
                <a:gd name="connsiteX120" fmla="*/ 962414 w 2854436"/>
                <a:gd name="connsiteY120" fmla="*/ 1767612 h 2510188"/>
                <a:gd name="connsiteX121" fmla="*/ 944242 w 2854436"/>
                <a:gd name="connsiteY121" fmla="*/ 1714215 h 2510188"/>
                <a:gd name="connsiteX122" fmla="*/ 749266 w 2854436"/>
                <a:gd name="connsiteY122" fmla="*/ 1675080 h 2510188"/>
                <a:gd name="connsiteX123" fmla="*/ 486514 w 2854436"/>
                <a:gd name="connsiteY123" fmla="*/ 1745833 h 2510188"/>
                <a:gd name="connsiteX124" fmla="*/ 391480 w 2854436"/>
                <a:gd name="connsiteY124" fmla="*/ 1806195 h 2510188"/>
                <a:gd name="connsiteX125" fmla="*/ 269710 w 2854436"/>
                <a:gd name="connsiteY125" fmla="*/ 1803210 h 2510188"/>
                <a:gd name="connsiteX126" fmla="*/ 80166 w 2854436"/>
                <a:gd name="connsiteY126" fmla="*/ 1873742 h 2510188"/>
                <a:gd name="connsiteX127" fmla="*/ 796 w 2854436"/>
                <a:gd name="connsiteY127" fmla="*/ 1799451 h 2510188"/>
                <a:gd name="connsiteX128" fmla="*/ 47896 w 2854436"/>
                <a:gd name="connsiteY128" fmla="*/ 1763411 h 2510188"/>
                <a:gd name="connsiteX129" fmla="*/ 66902 w 2854436"/>
                <a:gd name="connsiteY129" fmla="*/ 1618478 h 2510188"/>
                <a:gd name="connsiteX130" fmla="*/ 66902 w 2854436"/>
                <a:gd name="connsiteY130" fmla="*/ 1499745 h 2510188"/>
                <a:gd name="connsiteX131" fmla="*/ 42788 w 2854436"/>
                <a:gd name="connsiteY131" fmla="*/ 1354216 h 2510188"/>
                <a:gd name="connsiteX132" fmla="*/ 38734 w 2854436"/>
                <a:gd name="connsiteY132" fmla="*/ 1337149 h 2510188"/>
                <a:gd name="connsiteX133" fmla="*/ 40846 w 2854436"/>
                <a:gd name="connsiteY133" fmla="*/ 1343397 h 2510188"/>
                <a:gd name="connsiteX134" fmla="*/ 48626 w 2854436"/>
                <a:gd name="connsiteY134" fmla="*/ 1359013 h 2510188"/>
                <a:gd name="connsiteX135" fmla="*/ 53640 w 2854436"/>
                <a:gd name="connsiteY135" fmla="*/ 1333917 h 2510188"/>
                <a:gd name="connsiteX136" fmla="*/ 85700 w 2854436"/>
                <a:gd name="connsiteY136" fmla="*/ 1370731 h 2510188"/>
                <a:gd name="connsiteX137" fmla="*/ 89460 w 2854436"/>
                <a:gd name="connsiteY137" fmla="*/ 1217396 h 2510188"/>
                <a:gd name="connsiteX138" fmla="*/ 107890 w 2854436"/>
                <a:gd name="connsiteY138" fmla="*/ 1137161 h 2510188"/>
                <a:gd name="connsiteX139" fmla="*/ 117932 w 2854436"/>
                <a:gd name="connsiteY139" fmla="*/ 1130039 h 2510188"/>
                <a:gd name="connsiteX140" fmla="*/ 120258 w 2854436"/>
                <a:gd name="connsiteY140" fmla="*/ 1142157 h 2510188"/>
                <a:gd name="connsiteX141" fmla="*/ 126846 w 2854436"/>
                <a:gd name="connsiteY141" fmla="*/ 1147969 h 2510188"/>
                <a:gd name="connsiteX142" fmla="*/ 245482 w 2854436"/>
                <a:gd name="connsiteY142" fmla="*/ 1057207 h 2510188"/>
                <a:gd name="connsiteX143" fmla="*/ 335504 w 2854436"/>
                <a:gd name="connsiteY143" fmla="*/ 1037418 h 2510188"/>
                <a:gd name="connsiteX144" fmla="*/ 398998 w 2854436"/>
                <a:gd name="connsiteY144" fmla="*/ 1009669 h 2510188"/>
                <a:gd name="connsiteX145" fmla="*/ 538312 w 2854436"/>
                <a:gd name="connsiteY145" fmla="*/ 930735 h 2510188"/>
                <a:gd name="connsiteX146" fmla="*/ 617680 w 2854436"/>
                <a:gd name="connsiteY146" fmla="*/ 808686 h 2510188"/>
                <a:gd name="connsiteX147" fmla="*/ 640760 w 2854436"/>
                <a:gd name="connsiteY147" fmla="*/ 865067 h 2510188"/>
                <a:gd name="connsiteX148" fmla="*/ 648384 w 2854436"/>
                <a:gd name="connsiteY148" fmla="*/ 833007 h 2510188"/>
                <a:gd name="connsiteX149" fmla="*/ 671568 w 2854436"/>
                <a:gd name="connsiteY149" fmla="*/ 796968 h 2510188"/>
                <a:gd name="connsiteX150" fmla="*/ 715116 w 2854436"/>
                <a:gd name="connsiteY150" fmla="*/ 741471 h 2510188"/>
                <a:gd name="connsiteX151" fmla="*/ 894636 w 2854436"/>
                <a:gd name="connsiteY151" fmla="*/ 721792 h 2510188"/>
                <a:gd name="connsiteX152" fmla="*/ 972752 w 2854436"/>
                <a:gd name="connsiteY152" fmla="*/ 707310 h 2510188"/>
                <a:gd name="connsiteX153" fmla="*/ 1049302 w 2854436"/>
                <a:gd name="connsiteY153" fmla="*/ 575864 h 2510188"/>
                <a:gd name="connsiteX154" fmla="*/ 1105174 w 2854436"/>
                <a:gd name="connsiteY154" fmla="*/ 519151 h 2510188"/>
                <a:gd name="connsiteX155" fmla="*/ 1142142 w 2854436"/>
                <a:gd name="connsiteY155" fmla="*/ 512739 h 2510188"/>
                <a:gd name="connsiteX156" fmla="*/ 1196448 w 2854436"/>
                <a:gd name="connsiteY156" fmla="*/ 547894 h 2510188"/>
                <a:gd name="connsiteX157" fmla="*/ 1265582 w 2854436"/>
                <a:gd name="connsiteY157" fmla="*/ 571221 h 2510188"/>
                <a:gd name="connsiteX158" fmla="*/ 1346518 w 2854436"/>
                <a:gd name="connsiteY158" fmla="*/ 568457 h 2510188"/>
                <a:gd name="connsiteX159" fmla="*/ 1292840 w 2854436"/>
                <a:gd name="connsiteY159" fmla="*/ 651923 h 2510188"/>
                <a:gd name="connsiteX160" fmla="*/ 1290542 w 2854436"/>
                <a:gd name="connsiteY160" fmla="*/ 756616 h 2510188"/>
                <a:gd name="connsiteX161" fmla="*/ 1385994 w 2854436"/>
                <a:gd name="connsiteY161" fmla="*/ 821952 h 2510188"/>
                <a:gd name="connsiteX162" fmla="*/ 1501288 w 2854436"/>
                <a:gd name="connsiteY162" fmla="*/ 871811 h 2510188"/>
                <a:gd name="connsiteX163" fmla="*/ 1570108 w 2854436"/>
                <a:gd name="connsiteY163" fmla="*/ 664748 h 2510188"/>
                <a:gd name="connsiteX164" fmla="*/ 1599664 w 2854436"/>
                <a:gd name="connsiteY164" fmla="*/ 557402 h 2510188"/>
                <a:gd name="connsiteX165" fmla="*/ 1645694 w 2854436"/>
                <a:gd name="connsiteY165" fmla="*/ 495016 h 2510188"/>
                <a:gd name="connsiteX166" fmla="*/ 2024600 w 2854436"/>
                <a:gd name="connsiteY166" fmla="*/ 212480 h 2510188"/>
                <a:gd name="connsiteX167" fmla="*/ 2024600 w 2854436"/>
                <a:gd name="connsiteY167" fmla="*/ 212480 h 2510188"/>
                <a:gd name="connsiteX168" fmla="*/ 2076086 w 2854436"/>
                <a:gd name="connsiteY168" fmla="*/ 21115 h 2510188"/>
                <a:gd name="connsiteX169" fmla="*/ 2191172 w 2854436"/>
                <a:gd name="connsiteY169" fmla="*/ 155657 h 2510188"/>
                <a:gd name="connsiteX170" fmla="*/ 2181564 w 2854436"/>
                <a:gd name="connsiteY170" fmla="*/ 127466 h 2510188"/>
                <a:gd name="connsiteX171" fmla="*/ 2024600 w 2854436"/>
                <a:gd name="connsiteY171" fmla="*/ 212480 h 2510188"/>
                <a:gd name="connsiteX172" fmla="*/ 1970296 w 2854436"/>
                <a:gd name="connsiteY172" fmla="*/ 182300 h 2510188"/>
                <a:gd name="connsiteX173" fmla="*/ 2127884 w 2854436"/>
                <a:gd name="connsiteY173" fmla="*/ 150129 h 2510188"/>
                <a:gd name="connsiteX174" fmla="*/ 2178012 w 2854436"/>
                <a:gd name="connsiteY174" fmla="*/ 116853 h 2510188"/>
                <a:gd name="connsiteX175" fmla="*/ 2076086 w 2854436"/>
                <a:gd name="connsiteY175" fmla="*/ 21115 h 2510188"/>
                <a:gd name="connsiteX176" fmla="*/ 1594024 w 2854436"/>
                <a:gd name="connsiteY176" fmla="*/ 0 h 2510188"/>
                <a:gd name="connsiteX177" fmla="*/ 1794744 w 2854436"/>
                <a:gd name="connsiteY177" fmla="*/ 85677 h 2510188"/>
                <a:gd name="connsiteX178" fmla="*/ 1853958 w 2854436"/>
                <a:gd name="connsiteY178" fmla="*/ 163727 h 2510188"/>
                <a:gd name="connsiteX179" fmla="*/ 1951498 w 2854436"/>
                <a:gd name="connsiteY179" fmla="*/ 254932 h 2510188"/>
                <a:gd name="connsiteX180" fmla="*/ 1905964 w 2854436"/>
                <a:gd name="connsiteY180" fmla="*/ 257143 h 2510188"/>
                <a:gd name="connsiteX181" fmla="*/ 1976666 w 2854436"/>
                <a:gd name="connsiteY181" fmla="*/ 365705 h 2510188"/>
                <a:gd name="connsiteX182" fmla="*/ 2004654 w 2854436"/>
                <a:gd name="connsiteY182" fmla="*/ 396770 h 2510188"/>
                <a:gd name="connsiteX183" fmla="*/ 2046532 w 2854436"/>
                <a:gd name="connsiteY183" fmla="*/ 484216 h 2510188"/>
                <a:gd name="connsiteX184" fmla="*/ 1867220 w 2854436"/>
                <a:gd name="connsiteY184" fmla="*/ 394891 h 2510188"/>
                <a:gd name="connsiteX185" fmla="*/ 1704514 w 2854436"/>
                <a:gd name="connsiteY185" fmla="*/ 344147 h 2510188"/>
                <a:gd name="connsiteX186" fmla="*/ 1571884 w 2854436"/>
                <a:gd name="connsiteY186" fmla="*/ 386378 h 2510188"/>
                <a:gd name="connsiteX187" fmla="*/ 1567394 w 2854436"/>
                <a:gd name="connsiteY187" fmla="*/ 245646 h 2510188"/>
                <a:gd name="connsiteX188" fmla="*/ 1594024 w 2854436"/>
                <a:gd name="connsiteY188" fmla="*/ 0 h 25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2854436" h="2510188">
                  <a:moveTo>
                    <a:pt x="1396960" y="2196995"/>
                  </a:moveTo>
                  <a:cubicBezTo>
                    <a:pt x="1374716" y="2194453"/>
                    <a:pt x="1304328" y="2387918"/>
                    <a:pt x="1225794" y="2349888"/>
                  </a:cubicBezTo>
                  <a:cubicBezTo>
                    <a:pt x="1190496" y="2332863"/>
                    <a:pt x="1217126" y="2262221"/>
                    <a:pt x="1221616" y="2235909"/>
                  </a:cubicBezTo>
                  <a:cubicBezTo>
                    <a:pt x="1233836" y="2165930"/>
                    <a:pt x="1305684" y="2215236"/>
                    <a:pt x="1353620" y="2209487"/>
                  </a:cubicBezTo>
                  <a:cubicBezTo>
                    <a:pt x="1340148" y="2211146"/>
                    <a:pt x="1368866" y="2207719"/>
                    <a:pt x="1353620" y="2209487"/>
                  </a:cubicBezTo>
                  <a:cubicBezTo>
                    <a:pt x="1367614" y="2203739"/>
                    <a:pt x="1382026" y="2199538"/>
                    <a:pt x="1396960" y="2196995"/>
                  </a:cubicBezTo>
                  <a:close/>
                  <a:moveTo>
                    <a:pt x="2680716" y="1760525"/>
                  </a:moveTo>
                  <a:cubicBezTo>
                    <a:pt x="2689638" y="1759498"/>
                    <a:pt x="2687806" y="1762560"/>
                    <a:pt x="2687696" y="1769649"/>
                  </a:cubicBezTo>
                  <a:cubicBezTo>
                    <a:pt x="2687520" y="1779155"/>
                    <a:pt x="2688412" y="1787131"/>
                    <a:pt x="2697142" y="1792528"/>
                  </a:cubicBezTo>
                  <a:cubicBezTo>
                    <a:pt x="2712500" y="1802015"/>
                    <a:pt x="2729262" y="1804975"/>
                    <a:pt x="2729022" y="1826908"/>
                  </a:cubicBezTo>
                  <a:cubicBezTo>
                    <a:pt x="2728784" y="1847290"/>
                    <a:pt x="2718046" y="1864148"/>
                    <a:pt x="2710032" y="1882073"/>
                  </a:cubicBezTo>
                  <a:cubicBezTo>
                    <a:pt x="2706446" y="1890109"/>
                    <a:pt x="2703818" y="1898910"/>
                    <a:pt x="2708884" y="1906946"/>
                  </a:cubicBezTo>
                  <a:cubicBezTo>
                    <a:pt x="2713536" y="1914297"/>
                    <a:pt x="2722474" y="1916795"/>
                    <a:pt x="2728688" y="1909746"/>
                  </a:cubicBezTo>
                  <a:cubicBezTo>
                    <a:pt x="2718396" y="1921407"/>
                    <a:pt x="2732958" y="1904972"/>
                    <a:pt x="2728688" y="1909746"/>
                  </a:cubicBezTo>
                  <a:cubicBezTo>
                    <a:pt x="2733818" y="1903985"/>
                    <a:pt x="2739616" y="1893472"/>
                    <a:pt x="2738868" y="1885497"/>
                  </a:cubicBezTo>
                  <a:cubicBezTo>
                    <a:pt x="2750244" y="1882113"/>
                    <a:pt x="2747790" y="1903039"/>
                    <a:pt x="2746818" y="1909383"/>
                  </a:cubicBezTo>
                  <a:cubicBezTo>
                    <a:pt x="2745002" y="1921427"/>
                    <a:pt x="2738740" y="1931376"/>
                    <a:pt x="2735840" y="1942937"/>
                  </a:cubicBezTo>
                  <a:cubicBezTo>
                    <a:pt x="2732782" y="1955303"/>
                    <a:pt x="2743744" y="1963420"/>
                    <a:pt x="2753446" y="1968394"/>
                  </a:cubicBezTo>
                  <a:cubicBezTo>
                    <a:pt x="2773312" y="1978585"/>
                    <a:pt x="2788958" y="1975907"/>
                    <a:pt x="2807486" y="1964971"/>
                  </a:cubicBezTo>
                  <a:cubicBezTo>
                    <a:pt x="2822622" y="1956048"/>
                    <a:pt x="2839126" y="1946562"/>
                    <a:pt x="2854436" y="1960802"/>
                  </a:cubicBezTo>
                  <a:cubicBezTo>
                    <a:pt x="2842712" y="1968535"/>
                    <a:pt x="2834936" y="1981063"/>
                    <a:pt x="2826382" y="1991858"/>
                  </a:cubicBezTo>
                  <a:cubicBezTo>
                    <a:pt x="2817156" y="2003539"/>
                    <a:pt x="2805924" y="2013771"/>
                    <a:pt x="2793912" y="2022492"/>
                  </a:cubicBezTo>
                  <a:cubicBezTo>
                    <a:pt x="2770620" y="2039409"/>
                    <a:pt x="2743376" y="2044747"/>
                    <a:pt x="2717614" y="2056468"/>
                  </a:cubicBezTo>
                  <a:cubicBezTo>
                    <a:pt x="2713010" y="2058543"/>
                    <a:pt x="2706830" y="2060758"/>
                    <a:pt x="2705412" y="2066337"/>
                  </a:cubicBezTo>
                  <a:cubicBezTo>
                    <a:pt x="2703994" y="2071896"/>
                    <a:pt x="2706766" y="2077616"/>
                    <a:pt x="2702592" y="2082510"/>
                  </a:cubicBezTo>
                  <a:cubicBezTo>
                    <a:pt x="2695168" y="2091190"/>
                    <a:pt x="2681976" y="2096810"/>
                    <a:pt x="2673388" y="2104906"/>
                  </a:cubicBezTo>
                  <a:cubicBezTo>
                    <a:pt x="2663622" y="2114110"/>
                    <a:pt x="2654414" y="2123959"/>
                    <a:pt x="2643564" y="2131894"/>
                  </a:cubicBezTo>
                  <a:cubicBezTo>
                    <a:pt x="2631138" y="2140937"/>
                    <a:pt x="2616624" y="2147201"/>
                    <a:pt x="2603560" y="2155338"/>
                  </a:cubicBezTo>
                  <a:cubicBezTo>
                    <a:pt x="2583980" y="2167563"/>
                    <a:pt x="2564272" y="2181440"/>
                    <a:pt x="2543082" y="2190825"/>
                  </a:cubicBezTo>
                  <a:cubicBezTo>
                    <a:pt x="2534750" y="2194531"/>
                    <a:pt x="2516270" y="2190181"/>
                    <a:pt x="2513178" y="2179627"/>
                  </a:cubicBezTo>
                  <a:lnTo>
                    <a:pt x="2516612" y="2172787"/>
                  </a:lnTo>
                  <a:lnTo>
                    <a:pt x="2499080" y="2188162"/>
                  </a:lnTo>
                  <a:cubicBezTo>
                    <a:pt x="2494332" y="2193271"/>
                    <a:pt x="2490682" y="2199141"/>
                    <a:pt x="2488076" y="2208163"/>
                  </a:cubicBezTo>
                  <a:cubicBezTo>
                    <a:pt x="2486330" y="2214206"/>
                    <a:pt x="2484386" y="2215463"/>
                    <a:pt x="2479708" y="2218734"/>
                  </a:cubicBezTo>
                  <a:cubicBezTo>
                    <a:pt x="2463874" y="2229770"/>
                    <a:pt x="2448124" y="2240806"/>
                    <a:pt x="2432318" y="2251859"/>
                  </a:cubicBezTo>
                  <a:cubicBezTo>
                    <a:pt x="2400310" y="2274189"/>
                    <a:pt x="2368330" y="2296553"/>
                    <a:pt x="2336350" y="2318918"/>
                  </a:cubicBezTo>
                  <a:cubicBezTo>
                    <a:pt x="2336576" y="2318763"/>
                    <a:pt x="2344522" y="2328731"/>
                    <a:pt x="2345396" y="2329764"/>
                  </a:cubicBezTo>
                  <a:cubicBezTo>
                    <a:pt x="2348888" y="2333948"/>
                    <a:pt x="2337646" y="2338803"/>
                    <a:pt x="2335308" y="2339853"/>
                  </a:cubicBezTo>
                  <a:cubicBezTo>
                    <a:pt x="2328040" y="2343090"/>
                    <a:pt x="2320348" y="2342969"/>
                    <a:pt x="2312486" y="2343589"/>
                  </a:cubicBezTo>
                  <a:cubicBezTo>
                    <a:pt x="2300878" y="2344587"/>
                    <a:pt x="2290256" y="2348323"/>
                    <a:pt x="2279296" y="2352025"/>
                  </a:cubicBezTo>
                  <a:cubicBezTo>
                    <a:pt x="2261798" y="2357965"/>
                    <a:pt x="2239540" y="2360806"/>
                    <a:pt x="2225028" y="2372978"/>
                  </a:cubicBezTo>
                  <a:cubicBezTo>
                    <a:pt x="2208236" y="2387095"/>
                    <a:pt x="2194656" y="2405035"/>
                    <a:pt x="2177694" y="2419221"/>
                  </a:cubicBezTo>
                  <a:cubicBezTo>
                    <a:pt x="2139404" y="2451210"/>
                    <a:pt x="2096830" y="2474917"/>
                    <a:pt x="2053552" y="2499158"/>
                  </a:cubicBezTo>
                  <a:cubicBezTo>
                    <a:pt x="2034054" y="2510056"/>
                    <a:pt x="2010838" y="2513345"/>
                    <a:pt x="1988974" y="2506923"/>
                  </a:cubicBezTo>
                  <a:cubicBezTo>
                    <a:pt x="1979648" y="2504185"/>
                    <a:pt x="1971364" y="2498986"/>
                    <a:pt x="1963502" y="2493356"/>
                  </a:cubicBezTo>
                  <a:cubicBezTo>
                    <a:pt x="1962178" y="2490705"/>
                    <a:pt x="1963502" y="2484317"/>
                    <a:pt x="1963502" y="2481253"/>
                  </a:cubicBezTo>
                  <a:cubicBezTo>
                    <a:pt x="1943808" y="2484713"/>
                    <a:pt x="1928170" y="2484558"/>
                    <a:pt x="1908080" y="2483284"/>
                  </a:cubicBezTo>
                  <a:cubicBezTo>
                    <a:pt x="1908786" y="2483319"/>
                    <a:pt x="1917858" y="2467807"/>
                    <a:pt x="1921690" y="2466206"/>
                  </a:cubicBezTo>
                  <a:cubicBezTo>
                    <a:pt x="1934764" y="2460748"/>
                    <a:pt x="1940370" y="2453810"/>
                    <a:pt x="1949866" y="2443893"/>
                  </a:cubicBezTo>
                  <a:cubicBezTo>
                    <a:pt x="1960600" y="2432685"/>
                    <a:pt x="1976492" y="2426728"/>
                    <a:pt x="1989594" y="2418808"/>
                  </a:cubicBezTo>
                  <a:cubicBezTo>
                    <a:pt x="2005850" y="2408943"/>
                    <a:pt x="2022108" y="2399164"/>
                    <a:pt x="2038450" y="2389420"/>
                  </a:cubicBezTo>
                  <a:cubicBezTo>
                    <a:pt x="2051608" y="2381603"/>
                    <a:pt x="2064738" y="2373942"/>
                    <a:pt x="2077388" y="2365333"/>
                  </a:cubicBezTo>
                  <a:cubicBezTo>
                    <a:pt x="2090828" y="2356226"/>
                    <a:pt x="2107086" y="2353988"/>
                    <a:pt x="2122076" y="2348616"/>
                  </a:cubicBezTo>
                  <a:cubicBezTo>
                    <a:pt x="2157350" y="2336014"/>
                    <a:pt x="2191556" y="2318883"/>
                    <a:pt x="2225930" y="2304008"/>
                  </a:cubicBezTo>
                  <a:cubicBezTo>
                    <a:pt x="2238328" y="2298654"/>
                    <a:pt x="2250246" y="2292473"/>
                    <a:pt x="2261938" y="2285707"/>
                  </a:cubicBezTo>
                  <a:cubicBezTo>
                    <a:pt x="2271406" y="2280232"/>
                    <a:pt x="2283662" y="2277976"/>
                    <a:pt x="2292396" y="2271916"/>
                  </a:cubicBezTo>
                  <a:cubicBezTo>
                    <a:pt x="2297440" y="2268404"/>
                    <a:pt x="2302540" y="2263360"/>
                    <a:pt x="2307190" y="2259985"/>
                  </a:cubicBezTo>
                  <a:cubicBezTo>
                    <a:pt x="2317812" y="2252341"/>
                    <a:pt x="2323474" y="2239291"/>
                    <a:pt x="2332970" y="2230562"/>
                  </a:cubicBezTo>
                  <a:cubicBezTo>
                    <a:pt x="2342578" y="2221661"/>
                    <a:pt x="2355820" y="2216341"/>
                    <a:pt x="2368132" y="2212295"/>
                  </a:cubicBezTo>
                  <a:cubicBezTo>
                    <a:pt x="2380362" y="2208266"/>
                    <a:pt x="2388532" y="2199503"/>
                    <a:pt x="2398422" y="2191205"/>
                  </a:cubicBezTo>
                  <a:cubicBezTo>
                    <a:pt x="2407522" y="2183526"/>
                    <a:pt x="2408452" y="2170941"/>
                    <a:pt x="2419018" y="2163865"/>
                  </a:cubicBezTo>
                  <a:cubicBezTo>
                    <a:pt x="2432768" y="2154654"/>
                    <a:pt x="2449364" y="2148628"/>
                    <a:pt x="2464296" y="2141466"/>
                  </a:cubicBezTo>
                  <a:cubicBezTo>
                    <a:pt x="2460606" y="2156944"/>
                    <a:pt x="2456886" y="2172404"/>
                    <a:pt x="2453168" y="2187882"/>
                  </a:cubicBezTo>
                  <a:cubicBezTo>
                    <a:pt x="2465142" y="2182700"/>
                    <a:pt x="2477060" y="2177500"/>
                    <a:pt x="2489006" y="2172335"/>
                  </a:cubicBezTo>
                  <a:cubicBezTo>
                    <a:pt x="2496246" y="2169176"/>
                    <a:pt x="2500072" y="2166796"/>
                    <a:pt x="2503634" y="2166445"/>
                  </a:cubicBezTo>
                  <a:lnTo>
                    <a:pt x="2516648" y="2172717"/>
                  </a:lnTo>
                  <a:lnTo>
                    <a:pt x="2517536" y="2170947"/>
                  </a:lnTo>
                  <a:cubicBezTo>
                    <a:pt x="2527272" y="2161349"/>
                    <a:pt x="2549758" y="2150035"/>
                    <a:pt x="2554490" y="2146335"/>
                  </a:cubicBezTo>
                  <a:cubicBezTo>
                    <a:pt x="2566820" y="2136708"/>
                    <a:pt x="2588074" y="2125953"/>
                    <a:pt x="2588504" y="2107806"/>
                  </a:cubicBezTo>
                  <a:cubicBezTo>
                    <a:pt x="2589078" y="2086397"/>
                    <a:pt x="2548244" y="2076971"/>
                    <a:pt x="2552386" y="2056710"/>
                  </a:cubicBezTo>
                  <a:cubicBezTo>
                    <a:pt x="2555684" y="2040920"/>
                    <a:pt x="2586210" y="2040457"/>
                    <a:pt x="2597474" y="2034455"/>
                  </a:cubicBezTo>
                  <a:cubicBezTo>
                    <a:pt x="2616672" y="2024203"/>
                    <a:pt x="2627266" y="2008514"/>
                    <a:pt x="2642178" y="1993369"/>
                  </a:cubicBezTo>
                  <a:cubicBezTo>
                    <a:pt x="2679618" y="1955263"/>
                    <a:pt x="2681370" y="1908517"/>
                    <a:pt x="2674344" y="1858347"/>
                  </a:cubicBezTo>
                  <a:cubicBezTo>
                    <a:pt x="2671842" y="1840604"/>
                    <a:pt x="2661918" y="1813394"/>
                    <a:pt x="2674854" y="1799094"/>
                  </a:cubicBezTo>
                  <a:cubicBezTo>
                    <a:pt x="2681562" y="1791642"/>
                    <a:pt x="2675938" y="1773999"/>
                    <a:pt x="2674774" y="1765117"/>
                  </a:cubicBezTo>
                  <a:cubicBezTo>
                    <a:pt x="2674122" y="1760042"/>
                    <a:pt x="2673388" y="1761412"/>
                    <a:pt x="2680716" y="1760525"/>
                  </a:cubicBezTo>
                  <a:close/>
                  <a:moveTo>
                    <a:pt x="38644" y="1336886"/>
                  </a:moveTo>
                  <a:lnTo>
                    <a:pt x="38692" y="1336976"/>
                  </a:lnTo>
                  <a:lnTo>
                    <a:pt x="38734" y="1337149"/>
                  </a:lnTo>
                  <a:close/>
                  <a:moveTo>
                    <a:pt x="34946" y="1329938"/>
                  </a:moveTo>
                  <a:cubicBezTo>
                    <a:pt x="35886" y="1330187"/>
                    <a:pt x="36820" y="1331886"/>
                    <a:pt x="37788" y="1334357"/>
                  </a:cubicBezTo>
                  <a:lnTo>
                    <a:pt x="38644" y="1336886"/>
                  </a:lnTo>
                  <a:close/>
                  <a:moveTo>
                    <a:pt x="1993136" y="1280062"/>
                  </a:moveTo>
                  <a:cubicBezTo>
                    <a:pt x="1993420" y="1280611"/>
                    <a:pt x="1998726" y="1291327"/>
                    <a:pt x="1995046" y="1283948"/>
                  </a:cubicBezTo>
                  <a:cubicBezTo>
                    <a:pt x="1993506" y="1280825"/>
                    <a:pt x="1993042" y="1279878"/>
                    <a:pt x="1993136" y="1280062"/>
                  </a:cubicBezTo>
                  <a:close/>
                  <a:moveTo>
                    <a:pt x="117430" y="1125196"/>
                  </a:moveTo>
                  <a:lnTo>
                    <a:pt x="124758" y="1125196"/>
                  </a:lnTo>
                  <a:lnTo>
                    <a:pt x="117932" y="1130039"/>
                  </a:lnTo>
                  <a:lnTo>
                    <a:pt x="117604" y="1128333"/>
                  </a:lnTo>
                  <a:close/>
                  <a:moveTo>
                    <a:pt x="117064" y="1118634"/>
                  </a:moveTo>
                  <a:lnTo>
                    <a:pt x="117430" y="1125196"/>
                  </a:lnTo>
                  <a:lnTo>
                    <a:pt x="116820" y="1125196"/>
                  </a:lnTo>
                  <a:cubicBezTo>
                    <a:pt x="117056" y="1118950"/>
                    <a:pt x="117036" y="1117437"/>
                    <a:pt x="117064" y="1118634"/>
                  </a:cubicBezTo>
                  <a:close/>
                  <a:moveTo>
                    <a:pt x="1645694" y="495016"/>
                  </a:moveTo>
                  <a:cubicBezTo>
                    <a:pt x="1651540" y="498486"/>
                    <a:pt x="1656592" y="515821"/>
                    <a:pt x="1663054" y="554749"/>
                  </a:cubicBezTo>
                  <a:cubicBezTo>
                    <a:pt x="1669424" y="593773"/>
                    <a:pt x="1673288" y="633240"/>
                    <a:pt x="1679658" y="672154"/>
                  </a:cubicBezTo>
                  <a:cubicBezTo>
                    <a:pt x="1686970" y="716818"/>
                    <a:pt x="1699502" y="680888"/>
                    <a:pt x="1723626" y="682878"/>
                  </a:cubicBezTo>
                  <a:cubicBezTo>
                    <a:pt x="1782420" y="687411"/>
                    <a:pt x="1744512" y="926092"/>
                    <a:pt x="1773752" y="964011"/>
                  </a:cubicBezTo>
                  <a:cubicBezTo>
                    <a:pt x="1789104" y="984021"/>
                    <a:pt x="1883408" y="1003147"/>
                    <a:pt x="1870666" y="1040955"/>
                  </a:cubicBezTo>
                  <a:cubicBezTo>
                    <a:pt x="1864610" y="1058533"/>
                    <a:pt x="1905652" y="1149296"/>
                    <a:pt x="1903040" y="1152060"/>
                  </a:cubicBezTo>
                  <a:cubicBezTo>
                    <a:pt x="1904608" y="1145537"/>
                    <a:pt x="1906070" y="1139015"/>
                    <a:pt x="1907636" y="1132492"/>
                  </a:cubicBezTo>
                  <a:cubicBezTo>
                    <a:pt x="1953796" y="1130723"/>
                    <a:pt x="1934058" y="1190311"/>
                    <a:pt x="1940010" y="1214079"/>
                  </a:cubicBezTo>
                  <a:cubicBezTo>
                    <a:pt x="1948052" y="1246029"/>
                    <a:pt x="1981678" y="1256863"/>
                    <a:pt x="1995046" y="1283948"/>
                  </a:cubicBezTo>
                  <a:cubicBezTo>
                    <a:pt x="2014576" y="1323415"/>
                    <a:pt x="2017708" y="1383003"/>
                    <a:pt x="1991078" y="1420479"/>
                  </a:cubicBezTo>
                  <a:cubicBezTo>
                    <a:pt x="1982096" y="1433193"/>
                    <a:pt x="1994838" y="1482057"/>
                    <a:pt x="1993062" y="1499413"/>
                  </a:cubicBezTo>
                  <a:cubicBezTo>
                    <a:pt x="1987736" y="1549604"/>
                    <a:pt x="1919228" y="1579895"/>
                    <a:pt x="1911918" y="1630086"/>
                  </a:cubicBezTo>
                  <a:cubicBezTo>
                    <a:pt x="1906278" y="1669000"/>
                    <a:pt x="1853852" y="1722065"/>
                    <a:pt x="1821478" y="1741632"/>
                  </a:cubicBezTo>
                  <a:cubicBezTo>
                    <a:pt x="1723730" y="1800999"/>
                    <a:pt x="1660756" y="1916636"/>
                    <a:pt x="1589324" y="2002535"/>
                  </a:cubicBezTo>
                  <a:cubicBezTo>
                    <a:pt x="1556846" y="2041559"/>
                    <a:pt x="1504316" y="2029730"/>
                    <a:pt x="1459410" y="2048966"/>
                  </a:cubicBezTo>
                  <a:cubicBezTo>
                    <a:pt x="1442700" y="2056152"/>
                    <a:pt x="1377534" y="2104463"/>
                    <a:pt x="1363958" y="2103137"/>
                  </a:cubicBezTo>
                  <a:cubicBezTo>
                    <a:pt x="1334718" y="2100594"/>
                    <a:pt x="1340044" y="2054936"/>
                    <a:pt x="1337328" y="2044102"/>
                  </a:cubicBezTo>
                  <a:cubicBezTo>
                    <a:pt x="1335344" y="2036142"/>
                    <a:pt x="1252528" y="2089097"/>
                    <a:pt x="1241040" y="2087107"/>
                  </a:cubicBezTo>
                  <a:cubicBezTo>
                    <a:pt x="1211278" y="2081911"/>
                    <a:pt x="1152796" y="2058142"/>
                    <a:pt x="1127314" y="2040454"/>
                  </a:cubicBezTo>
                  <a:cubicBezTo>
                    <a:pt x="1089300" y="2013811"/>
                    <a:pt x="1140890" y="1960635"/>
                    <a:pt x="1131596" y="1925591"/>
                  </a:cubicBezTo>
                  <a:cubicBezTo>
                    <a:pt x="1125642" y="1902485"/>
                    <a:pt x="1082408" y="1910003"/>
                    <a:pt x="1081468" y="1903370"/>
                  </a:cubicBezTo>
                  <a:cubicBezTo>
                    <a:pt x="1080214" y="1894636"/>
                    <a:pt x="1142038" y="1842124"/>
                    <a:pt x="1107472" y="1826757"/>
                  </a:cubicBezTo>
                  <a:cubicBezTo>
                    <a:pt x="1112276" y="1828858"/>
                    <a:pt x="1046796" y="1887008"/>
                    <a:pt x="1022776" y="1885350"/>
                  </a:cubicBezTo>
                  <a:cubicBezTo>
                    <a:pt x="1041156" y="1858596"/>
                    <a:pt x="1069980" y="1841571"/>
                    <a:pt x="1091388" y="1810838"/>
                  </a:cubicBezTo>
                  <a:cubicBezTo>
                    <a:pt x="1107994" y="1787180"/>
                    <a:pt x="1114572" y="1761642"/>
                    <a:pt x="1127000" y="1740416"/>
                  </a:cubicBezTo>
                  <a:cubicBezTo>
                    <a:pt x="1094626" y="1796134"/>
                    <a:pt x="1017658" y="1825320"/>
                    <a:pt x="970664" y="1867772"/>
                  </a:cubicBezTo>
                  <a:cubicBezTo>
                    <a:pt x="969202" y="1846657"/>
                    <a:pt x="978914" y="1787180"/>
                    <a:pt x="962414" y="1767612"/>
                  </a:cubicBezTo>
                  <a:cubicBezTo>
                    <a:pt x="950718" y="1753572"/>
                    <a:pt x="955730" y="1719301"/>
                    <a:pt x="944242" y="1714215"/>
                  </a:cubicBezTo>
                  <a:cubicBezTo>
                    <a:pt x="879704" y="1685583"/>
                    <a:pt x="819028" y="1671321"/>
                    <a:pt x="749266" y="1675080"/>
                  </a:cubicBezTo>
                  <a:cubicBezTo>
                    <a:pt x="661126" y="1679613"/>
                    <a:pt x="572774" y="1730577"/>
                    <a:pt x="486514" y="1745833"/>
                  </a:cubicBezTo>
                  <a:cubicBezTo>
                    <a:pt x="443278" y="1753572"/>
                    <a:pt x="438892" y="1804426"/>
                    <a:pt x="391480" y="1806195"/>
                  </a:cubicBezTo>
                  <a:cubicBezTo>
                    <a:pt x="351064" y="1807853"/>
                    <a:pt x="310230" y="1801441"/>
                    <a:pt x="269710" y="1803210"/>
                  </a:cubicBezTo>
                  <a:cubicBezTo>
                    <a:pt x="204232" y="1805973"/>
                    <a:pt x="150030" y="1866224"/>
                    <a:pt x="80166" y="1873742"/>
                  </a:cubicBezTo>
                  <a:cubicBezTo>
                    <a:pt x="53430" y="1876616"/>
                    <a:pt x="-7664" y="1827752"/>
                    <a:pt x="796" y="1799451"/>
                  </a:cubicBezTo>
                  <a:cubicBezTo>
                    <a:pt x="5914" y="1782647"/>
                    <a:pt x="34946" y="1788727"/>
                    <a:pt x="47896" y="1763411"/>
                  </a:cubicBezTo>
                  <a:cubicBezTo>
                    <a:pt x="75466" y="1710015"/>
                    <a:pt x="78076" y="1674638"/>
                    <a:pt x="66902" y="1618478"/>
                  </a:cubicBezTo>
                  <a:cubicBezTo>
                    <a:pt x="58652" y="1577574"/>
                    <a:pt x="81104" y="1541976"/>
                    <a:pt x="66902" y="1499745"/>
                  </a:cubicBezTo>
                  <a:cubicBezTo>
                    <a:pt x="60950" y="1482250"/>
                    <a:pt x="51238" y="1396849"/>
                    <a:pt x="42788" y="1354216"/>
                  </a:cubicBezTo>
                  <a:lnTo>
                    <a:pt x="38734" y="1337149"/>
                  </a:lnTo>
                  <a:lnTo>
                    <a:pt x="40846" y="1343397"/>
                  </a:lnTo>
                  <a:cubicBezTo>
                    <a:pt x="43014" y="1350058"/>
                    <a:pt x="45494" y="1357078"/>
                    <a:pt x="48626" y="1359013"/>
                  </a:cubicBezTo>
                  <a:cubicBezTo>
                    <a:pt x="57398" y="1364430"/>
                    <a:pt x="53744" y="1333475"/>
                    <a:pt x="53640" y="1333917"/>
                  </a:cubicBezTo>
                  <a:cubicBezTo>
                    <a:pt x="56042" y="1322199"/>
                    <a:pt x="73064" y="1385877"/>
                    <a:pt x="85700" y="1370731"/>
                  </a:cubicBezTo>
                  <a:cubicBezTo>
                    <a:pt x="120684" y="1328611"/>
                    <a:pt x="37766" y="1271014"/>
                    <a:pt x="89460" y="1217396"/>
                  </a:cubicBezTo>
                  <a:cubicBezTo>
                    <a:pt x="101992" y="1204378"/>
                    <a:pt x="97312" y="1159025"/>
                    <a:pt x="107890" y="1137161"/>
                  </a:cubicBezTo>
                  <a:lnTo>
                    <a:pt x="117932" y="1130039"/>
                  </a:lnTo>
                  <a:lnTo>
                    <a:pt x="120258" y="1142157"/>
                  </a:lnTo>
                  <a:cubicBezTo>
                    <a:pt x="121696" y="1146104"/>
                    <a:pt x="123792" y="1148715"/>
                    <a:pt x="126846" y="1147969"/>
                  </a:cubicBezTo>
                  <a:cubicBezTo>
                    <a:pt x="158280" y="1140010"/>
                    <a:pt x="216658" y="1077990"/>
                    <a:pt x="245482" y="1057207"/>
                  </a:cubicBezTo>
                  <a:cubicBezTo>
                    <a:pt x="272948" y="1037528"/>
                    <a:pt x="303338" y="1053227"/>
                    <a:pt x="335504" y="1037418"/>
                  </a:cubicBezTo>
                  <a:cubicBezTo>
                    <a:pt x="346364" y="1032111"/>
                    <a:pt x="386988" y="1008785"/>
                    <a:pt x="398998" y="1009669"/>
                  </a:cubicBezTo>
                  <a:cubicBezTo>
                    <a:pt x="487976" y="1015971"/>
                    <a:pt x="490378" y="975509"/>
                    <a:pt x="538312" y="930735"/>
                  </a:cubicBezTo>
                  <a:cubicBezTo>
                    <a:pt x="543952" y="925429"/>
                    <a:pt x="613400" y="800174"/>
                    <a:pt x="617680" y="808686"/>
                  </a:cubicBezTo>
                  <a:cubicBezTo>
                    <a:pt x="625096" y="827701"/>
                    <a:pt x="632302" y="846495"/>
                    <a:pt x="640760" y="865067"/>
                  </a:cubicBezTo>
                  <a:cubicBezTo>
                    <a:pt x="643372" y="854455"/>
                    <a:pt x="645878" y="843731"/>
                    <a:pt x="648384" y="833007"/>
                  </a:cubicBezTo>
                  <a:cubicBezTo>
                    <a:pt x="662378" y="861640"/>
                    <a:pt x="620084" y="782375"/>
                    <a:pt x="671568" y="796968"/>
                  </a:cubicBezTo>
                  <a:cubicBezTo>
                    <a:pt x="706032" y="806696"/>
                    <a:pt x="686188" y="756948"/>
                    <a:pt x="715116" y="741471"/>
                  </a:cubicBezTo>
                  <a:cubicBezTo>
                    <a:pt x="752086" y="721682"/>
                    <a:pt x="890982" y="578628"/>
                    <a:pt x="894636" y="721792"/>
                  </a:cubicBezTo>
                  <a:cubicBezTo>
                    <a:pt x="894636" y="706979"/>
                    <a:pt x="978706" y="724998"/>
                    <a:pt x="972752" y="707310"/>
                  </a:cubicBezTo>
                  <a:cubicBezTo>
                    <a:pt x="958654" y="664969"/>
                    <a:pt x="1009304" y="602396"/>
                    <a:pt x="1049302" y="575864"/>
                  </a:cubicBezTo>
                  <a:cubicBezTo>
                    <a:pt x="1090866" y="548447"/>
                    <a:pt x="1178798" y="578738"/>
                    <a:pt x="1105174" y="519151"/>
                  </a:cubicBezTo>
                  <a:cubicBezTo>
                    <a:pt x="1095044" y="510970"/>
                    <a:pt x="1128776" y="499252"/>
                    <a:pt x="1142142" y="512739"/>
                  </a:cubicBezTo>
                  <a:cubicBezTo>
                    <a:pt x="1157704" y="528106"/>
                    <a:pt x="1175770" y="539824"/>
                    <a:pt x="1196448" y="547894"/>
                  </a:cubicBezTo>
                  <a:cubicBezTo>
                    <a:pt x="1201774" y="550437"/>
                    <a:pt x="1260884" y="572216"/>
                    <a:pt x="1265582" y="571221"/>
                  </a:cubicBezTo>
                  <a:cubicBezTo>
                    <a:pt x="1296076" y="564256"/>
                    <a:pt x="1319888" y="533523"/>
                    <a:pt x="1346518" y="568457"/>
                  </a:cubicBezTo>
                  <a:cubicBezTo>
                    <a:pt x="1361974" y="588909"/>
                    <a:pt x="1292840" y="625391"/>
                    <a:pt x="1292840" y="651923"/>
                  </a:cubicBezTo>
                  <a:cubicBezTo>
                    <a:pt x="1292840" y="705983"/>
                    <a:pt x="1243756" y="703220"/>
                    <a:pt x="1290542" y="756616"/>
                  </a:cubicBezTo>
                  <a:cubicBezTo>
                    <a:pt x="1304954" y="773088"/>
                    <a:pt x="1365942" y="812003"/>
                    <a:pt x="1385994" y="821952"/>
                  </a:cubicBezTo>
                  <a:cubicBezTo>
                    <a:pt x="1426410" y="842073"/>
                    <a:pt x="1446042" y="898565"/>
                    <a:pt x="1501288" y="871811"/>
                  </a:cubicBezTo>
                  <a:cubicBezTo>
                    <a:pt x="1560292" y="843289"/>
                    <a:pt x="1564888" y="718808"/>
                    <a:pt x="1570108" y="664748"/>
                  </a:cubicBezTo>
                  <a:cubicBezTo>
                    <a:pt x="1572616" y="638436"/>
                    <a:pt x="1585670" y="577854"/>
                    <a:pt x="1599664" y="557402"/>
                  </a:cubicBezTo>
                  <a:cubicBezTo>
                    <a:pt x="1624008" y="521956"/>
                    <a:pt x="1635954" y="489231"/>
                    <a:pt x="1645694" y="495016"/>
                  </a:cubicBezTo>
                  <a:close/>
                  <a:moveTo>
                    <a:pt x="2024600" y="212480"/>
                  </a:moveTo>
                  <a:cubicBezTo>
                    <a:pt x="2016142" y="209164"/>
                    <a:pt x="2051022" y="222762"/>
                    <a:pt x="2024600" y="212480"/>
                  </a:cubicBezTo>
                  <a:close/>
                  <a:moveTo>
                    <a:pt x="2076086" y="21115"/>
                  </a:moveTo>
                  <a:cubicBezTo>
                    <a:pt x="2108670" y="35929"/>
                    <a:pt x="2248088" y="105245"/>
                    <a:pt x="2191172" y="155657"/>
                  </a:cubicBezTo>
                  <a:cubicBezTo>
                    <a:pt x="2183966" y="148250"/>
                    <a:pt x="2180728" y="138853"/>
                    <a:pt x="2181564" y="127466"/>
                  </a:cubicBezTo>
                  <a:cubicBezTo>
                    <a:pt x="2183338" y="186169"/>
                    <a:pt x="2069298" y="229837"/>
                    <a:pt x="2024600" y="212480"/>
                  </a:cubicBezTo>
                  <a:cubicBezTo>
                    <a:pt x="2016142" y="209164"/>
                    <a:pt x="1966850" y="192028"/>
                    <a:pt x="1970296" y="182300"/>
                  </a:cubicBezTo>
                  <a:cubicBezTo>
                    <a:pt x="2036192" y="176330"/>
                    <a:pt x="2070656" y="175114"/>
                    <a:pt x="2127884" y="150129"/>
                  </a:cubicBezTo>
                  <a:cubicBezTo>
                    <a:pt x="2137702" y="145818"/>
                    <a:pt x="2142192" y="65004"/>
                    <a:pt x="2178012" y="116853"/>
                  </a:cubicBezTo>
                  <a:cubicBezTo>
                    <a:pt x="2159006" y="66441"/>
                    <a:pt x="2095302" y="66773"/>
                    <a:pt x="2076086" y="21115"/>
                  </a:cubicBezTo>
                  <a:close/>
                  <a:moveTo>
                    <a:pt x="1594024" y="0"/>
                  </a:moveTo>
                  <a:cubicBezTo>
                    <a:pt x="1625144" y="3759"/>
                    <a:pt x="1788374" y="56823"/>
                    <a:pt x="1794744" y="85677"/>
                  </a:cubicBezTo>
                  <a:cubicBezTo>
                    <a:pt x="1821166" y="78381"/>
                    <a:pt x="1867534" y="139516"/>
                    <a:pt x="1853958" y="163727"/>
                  </a:cubicBezTo>
                  <a:cubicBezTo>
                    <a:pt x="1896880" y="159415"/>
                    <a:pt x="1962880" y="209274"/>
                    <a:pt x="1951498" y="254932"/>
                  </a:cubicBezTo>
                  <a:cubicBezTo>
                    <a:pt x="1936356" y="257143"/>
                    <a:pt x="1920794" y="254600"/>
                    <a:pt x="1905964" y="257143"/>
                  </a:cubicBezTo>
                  <a:cubicBezTo>
                    <a:pt x="1911708" y="273284"/>
                    <a:pt x="1970400" y="364157"/>
                    <a:pt x="1976666" y="365705"/>
                  </a:cubicBezTo>
                  <a:cubicBezTo>
                    <a:pt x="1995882" y="363494"/>
                    <a:pt x="2014680" y="373001"/>
                    <a:pt x="2004654" y="396770"/>
                  </a:cubicBezTo>
                  <a:cubicBezTo>
                    <a:pt x="2033686" y="397212"/>
                    <a:pt x="2107938" y="484216"/>
                    <a:pt x="2046532" y="484216"/>
                  </a:cubicBezTo>
                  <a:cubicBezTo>
                    <a:pt x="1990868" y="484216"/>
                    <a:pt x="1893746" y="436237"/>
                    <a:pt x="1867220" y="394891"/>
                  </a:cubicBezTo>
                  <a:cubicBezTo>
                    <a:pt x="1817406" y="332539"/>
                    <a:pt x="1786390" y="286992"/>
                    <a:pt x="1704514" y="344147"/>
                  </a:cubicBezTo>
                  <a:cubicBezTo>
                    <a:pt x="1738664" y="412579"/>
                    <a:pt x="1608644" y="409262"/>
                    <a:pt x="1571884" y="386378"/>
                  </a:cubicBezTo>
                  <a:cubicBezTo>
                    <a:pt x="1580552" y="350559"/>
                    <a:pt x="1597680" y="271736"/>
                    <a:pt x="1567394" y="245646"/>
                  </a:cubicBezTo>
                  <a:cubicBezTo>
                    <a:pt x="1608540" y="185837"/>
                    <a:pt x="1589534" y="71416"/>
                    <a:pt x="1594024" y="0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4" name="Shape 3020">
              <a:extLst>
                <a:ext uri="{FF2B5EF4-FFF2-40B4-BE49-F238E27FC236}">
                  <a16:creationId xmlns:a16="http://schemas.microsoft.com/office/drawing/2014/main" id="{6566C683-38AE-B70A-3300-04EF39393914}"/>
                </a:ext>
              </a:extLst>
            </p:cNvPr>
            <p:cNvSpPr>
              <a:spLocks/>
            </p:cNvSpPr>
            <p:nvPr/>
          </p:nvSpPr>
          <p:spPr>
            <a:xfrm>
              <a:off x="3179797" y="2180988"/>
              <a:ext cx="1071622" cy="96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5" name="Gruppieren 10">
            <a:extLst>
              <a:ext uri="{FF2B5EF4-FFF2-40B4-BE49-F238E27FC236}">
                <a16:creationId xmlns:a16="http://schemas.microsoft.com/office/drawing/2014/main" id="{AF5F3E16-45E4-B6CA-FDC5-28BAFFE9EB16}"/>
              </a:ext>
            </a:extLst>
          </p:cNvPr>
          <p:cNvGrpSpPr>
            <a:grpSpLocks/>
          </p:cNvGrpSpPr>
          <p:nvPr/>
        </p:nvGrpSpPr>
        <p:grpSpPr>
          <a:xfrm>
            <a:off x="3850371" y="2163160"/>
            <a:ext cx="304976" cy="304976"/>
            <a:chOff x="3476538" y="3554481"/>
            <a:chExt cx="828675" cy="828675"/>
          </a:xfrm>
        </p:grpSpPr>
        <p:sp>
          <p:nvSpPr>
            <p:cNvPr id="26" name="Träne 8">
              <a:extLst>
                <a:ext uri="{FF2B5EF4-FFF2-40B4-BE49-F238E27FC236}">
                  <a16:creationId xmlns:a16="http://schemas.microsoft.com/office/drawing/2014/main" id="{AF0791C0-05DB-3CB4-32BB-EA8DBAC4AFDD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9">
              <a:extLst>
                <a:ext uri="{FF2B5EF4-FFF2-40B4-BE49-F238E27FC236}">
                  <a16:creationId xmlns:a16="http://schemas.microsoft.com/office/drawing/2014/main" id="{D8F8FCF8-ED3D-8388-EFA8-6B6207ACB32E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pieren 90">
            <a:extLst>
              <a:ext uri="{FF2B5EF4-FFF2-40B4-BE49-F238E27FC236}">
                <a16:creationId xmlns:a16="http://schemas.microsoft.com/office/drawing/2014/main" id="{EE733991-4CEB-D056-7BF3-660FDC974C1E}"/>
              </a:ext>
            </a:extLst>
          </p:cNvPr>
          <p:cNvGrpSpPr>
            <a:grpSpLocks/>
          </p:cNvGrpSpPr>
          <p:nvPr/>
        </p:nvGrpSpPr>
        <p:grpSpPr>
          <a:xfrm>
            <a:off x="3255566" y="2590168"/>
            <a:ext cx="304976" cy="304976"/>
            <a:chOff x="3476538" y="3554481"/>
            <a:chExt cx="828675" cy="828675"/>
          </a:xfrm>
        </p:grpSpPr>
        <p:sp>
          <p:nvSpPr>
            <p:cNvPr id="29" name="Träne 91">
              <a:extLst>
                <a:ext uri="{FF2B5EF4-FFF2-40B4-BE49-F238E27FC236}">
                  <a16:creationId xmlns:a16="http://schemas.microsoft.com/office/drawing/2014/main" id="{41FD1489-8B5D-212F-2A2F-1318CED55D50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92">
              <a:extLst>
                <a:ext uri="{FF2B5EF4-FFF2-40B4-BE49-F238E27FC236}">
                  <a16:creationId xmlns:a16="http://schemas.microsoft.com/office/drawing/2014/main" id="{051553B3-B7F0-482E-8115-D020FCBE23BA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en 96">
            <a:extLst>
              <a:ext uri="{FF2B5EF4-FFF2-40B4-BE49-F238E27FC236}">
                <a16:creationId xmlns:a16="http://schemas.microsoft.com/office/drawing/2014/main" id="{244EF7A5-B28F-4980-B309-2A8EE73AB033}"/>
              </a:ext>
            </a:extLst>
          </p:cNvPr>
          <p:cNvGrpSpPr>
            <a:grpSpLocks/>
          </p:cNvGrpSpPr>
          <p:nvPr/>
        </p:nvGrpSpPr>
        <p:grpSpPr>
          <a:xfrm>
            <a:off x="1354821" y="2925160"/>
            <a:ext cx="304976" cy="304976"/>
            <a:chOff x="3476538" y="3554481"/>
            <a:chExt cx="828675" cy="828675"/>
          </a:xfrm>
        </p:grpSpPr>
        <p:sp>
          <p:nvSpPr>
            <p:cNvPr id="32" name="Träne 97">
              <a:extLst>
                <a:ext uri="{FF2B5EF4-FFF2-40B4-BE49-F238E27FC236}">
                  <a16:creationId xmlns:a16="http://schemas.microsoft.com/office/drawing/2014/main" id="{75F3A57E-E7ED-055E-87E1-65EF7EE09355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98">
              <a:extLst>
                <a:ext uri="{FF2B5EF4-FFF2-40B4-BE49-F238E27FC236}">
                  <a16:creationId xmlns:a16="http://schemas.microsoft.com/office/drawing/2014/main" id="{93F8B277-17C0-D59F-B26F-9B0A8215BA3E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99">
            <a:extLst>
              <a:ext uri="{FF2B5EF4-FFF2-40B4-BE49-F238E27FC236}">
                <a16:creationId xmlns:a16="http://schemas.microsoft.com/office/drawing/2014/main" id="{BE13EC31-DC3A-3B80-9D2E-8BF8B592DD75}"/>
              </a:ext>
            </a:extLst>
          </p:cNvPr>
          <p:cNvGrpSpPr>
            <a:grpSpLocks/>
          </p:cNvGrpSpPr>
          <p:nvPr/>
        </p:nvGrpSpPr>
        <p:grpSpPr>
          <a:xfrm>
            <a:off x="5645834" y="3006123"/>
            <a:ext cx="304976" cy="304976"/>
            <a:chOff x="3476538" y="3554481"/>
            <a:chExt cx="828675" cy="828675"/>
          </a:xfrm>
        </p:grpSpPr>
        <p:sp>
          <p:nvSpPr>
            <p:cNvPr id="35" name="Träne 100">
              <a:extLst>
                <a:ext uri="{FF2B5EF4-FFF2-40B4-BE49-F238E27FC236}">
                  <a16:creationId xmlns:a16="http://schemas.microsoft.com/office/drawing/2014/main" id="{16B45E2D-6177-9DF4-A42B-8A443B153127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101">
              <a:extLst>
                <a:ext uri="{FF2B5EF4-FFF2-40B4-BE49-F238E27FC236}">
                  <a16:creationId xmlns:a16="http://schemas.microsoft.com/office/drawing/2014/main" id="{40D81DF3-A43F-9FE7-ABDD-830D90B57A33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Ellipse 102">
            <a:extLst>
              <a:ext uri="{FF2B5EF4-FFF2-40B4-BE49-F238E27FC236}">
                <a16:creationId xmlns:a16="http://schemas.microsoft.com/office/drawing/2014/main" id="{A945F6A5-174B-9297-310F-7378625FFA89}"/>
              </a:ext>
            </a:extLst>
          </p:cNvPr>
          <p:cNvSpPr>
            <a:spLocks/>
          </p:cNvSpPr>
          <p:nvPr/>
        </p:nvSpPr>
        <p:spPr>
          <a:xfrm>
            <a:off x="2211558" y="3928595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103">
            <a:extLst>
              <a:ext uri="{FF2B5EF4-FFF2-40B4-BE49-F238E27FC236}">
                <a16:creationId xmlns:a16="http://schemas.microsoft.com/office/drawing/2014/main" id="{C6F64548-CC93-F18C-27E2-82282AB044A2}"/>
              </a:ext>
            </a:extLst>
          </p:cNvPr>
          <p:cNvSpPr>
            <a:spLocks/>
          </p:cNvSpPr>
          <p:nvPr/>
        </p:nvSpPr>
        <p:spPr>
          <a:xfrm>
            <a:off x="4327137" y="3713792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104">
            <a:extLst>
              <a:ext uri="{FF2B5EF4-FFF2-40B4-BE49-F238E27FC236}">
                <a16:creationId xmlns:a16="http://schemas.microsoft.com/office/drawing/2014/main" id="{609BF9F3-8BEE-E4A3-3837-4736DD7D3FDB}"/>
              </a:ext>
            </a:extLst>
          </p:cNvPr>
          <p:cNvSpPr>
            <a:spLocks/>
          </p:cNvSpPr>
          <p:nvPr/>
        </p:nvSpPr>
        <p:spPr>
          <a:xfrm>
            <a:off x="3411708" y="3395195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105">
            <a:extLst>
              <a:ext uri="{FF2B5EF4-FFF2-40B4-BE49-F238E27FC236}">
                <a16:creationId xmlns:a16="http://schemas.microsoft.com/office/drawing/2014/main" id="{1E58AD2A-38A9-A890-C04F-D24E92577CE3}"/>
              </a:ext>
            </a:extLst>
          </p:cNvPr>
          <p:cNvSpPr>
            <a:spLocks/>
          </p:cNvSpPr>
          <p:nvPr/>
        </p:nvSpPr>
        <p:spPr>
          <a:xfrm>
            <a:off x="1868657" y="2814169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106">
            <a:extLst>
              <a:ext uri="{FF2B5EF4-FFF2-40B4-BE49-F238E27FC236}">
                <a16:creationId xmlns:a16="http://schemas.microsoft.com/office/drawing/2014/main" id="{18C2376F-8862-E7CD-849C-5858AAE57E4A}"/>
              </a:ext>
            </a:extLst>
          </p:cNvPr>
          <p:cNvSpPr>
            <a:spLocks/>
          </p:cNvSpPr>
          <p:nvPr/>
        </p:nvSpPr>
        <p:spPr>
          <a:xfrm>
            <a:off x="4383257" y="2742732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C875BABC-9EC0-19F4-7F70-863BA9204EB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61462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globe, </a:t>
            </a:r>
            <a:r>
              <a:rPr lang="en-US">
                <a:solidFill>
                  <a:schemeClr val="tx2"/>
                </a:solidFill>
              </a:rPr>
              <a:t>dashboards</a:t>
            </a: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98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