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4.xml" ContentType="application/vnd.openxmlformats-officedocument.presentationml.tags+xml"/>
  <Override PartName="/ppt/notesSlides/notesSlide6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94" r:id="rId6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64.xml" Id="rId67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8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.xml" Id="rId1" /></Relationship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580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54.xml" Id="rId2" /><Relationship Type="http://schemas.openxmlformats.org/officeDocument/2006/relationships/vmlDrawing" Target="/ppt/drawings/vmlDrawing68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68.bin" Id="rId5" /><Relationship Type="http://schemas.openxmlformats.org/officeDocument/2006/relationships/notesSlide" Target="/ppt/notesSlides/notesSlide64.xml" Id="rId4" /></Relationships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713926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World map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1EABBE49-F342-E3E4-0FD7-48806DB7A4B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maps, globe</a:t>
            </a:r>
          </a:p>
        </p:txBody>
      </p:sp>
      <p:grpSp>
        <p:nvGrpSpPr>
          <p:cNvPr id="1005" name="Group 1004">
            <a:extLst>
              <a:ext uri="{FF2B5EF4-FFF2-40B4-BE49-F238E27FC236}">
                <a16:creationId xmlns:a16="http://schemas.microsoft.com/office/drawing/2014/main" id="{6FDE739F-551B-40A4-0160-0A70A2F9EA5D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1006" name="Freeform 681">
              <a:extLst>
                <a:ext uri="{FF2B5EF4-FFF2-40B4-BE49-F238E27FC236}">
                  <a16:creationId xmlns:a16="http://schemas.microsoft.com/office/drawing/2014/main" id="{83B51322-29FB-500D-470F-5D38E8733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7" name="Freeform 688">
              <a:extLst>
                <a:ext uri="{FF2B5EF4-FFF2-40B4-BE49-F238E27FC236}">
                  <a16:creationId xmlns:a16="http://schemas.microsoft.com/office/drawing/2014/main" id="{0C9B3062-6D75-A14E-1622-E1D70F14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8" name="Freeform 683">
              <a:extLst>
                <a:ext uri="{FF2B5EF4-FFF2-40B4-BE49-F238E27FC236}">
                  <a16:creationId xmlns:a16="http://schemas.microsoft.com/office/drawing/2014/main" id="{0CED8FCD-BCCD-8CAC-CDA4-C8942D55E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9" name="Freeform 686">
              <a:extLst>
                <a:ext uri="{FF2B5EF4-FFF2-40B4-BE49-F238E27FC236}">
                  <a16:creationId xmlns:a16="http://schemas.microsoft.com/office/drawing/2014/main" id="{1FE9536C-3E89-DBA5-3208-BF1AB1178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0" name="Freeform 720">
              <a:extLst>
                <a:ext uri="{FF2B5EF4-FFF2-40B4-BE49-F238E27FC236}">
                  <a16:creationId xmlns:a16="http://schemas.microsoft.com/office/drawing/2014/main" id="{1EF1DEFD-6D5D-A760-86F5-6182E47838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1" name="Freeform 407">
              <a:extLst>
                <a:ext uri="{FF2B5EF4-FFF2-40B4-BE49-F238E27FC236}">
                  <a16:creationId xmlns:a16="http://schemas.microsoft.com/office/drawing/2014/main" id="{1A565256-9C68-BE62-5430-5F8CA8FD8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2" name="Freeform 408">
              <a:extLst>
                <a:ext uri="{FF2B5EF4-FFF2-40B4-BE49-F238E27FC236}">
                  <a16:creationId xmlns:a16="http://schemas.microsoft.com/office/drawing/2014/main" id="{0F79B599-99C3-9B8C-4FA6-7C110E83F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3" name="Freeform 409">
              <a:extLst>
                <a:ext uri="{FF2B5EF4-FFF2-40B4-BE49-F238E27FC236}">
                  <a16:creationId xmlns:a16="http://schemas.microsoft.com/office/drawing/2014/main" id="{79BD2553-C24C-FE3E-B4E8-72BD92DD2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4" name="Freeform 410">
              <a:extLst>
                <a:ext uri="{FF2B5EF4-FFF2-40B4-BE49-F238E27FC236}">
                  <a16:creationId xmlns:a16="http://schemas.microsoft.com/office/drawing/2014/main" id="{5CF562B1-107A-ED85-CD37-E481DF0C2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5" name="Freeform 411">
              <a:extLst>
                <a:ext uri="{FF2B5EF4-FFF2-40B4-BE49-F238E27FC236}">
                  <a16:creationId xmlns:a16="http://schemas.microsoft.com/office/drawing/2014/main" id="{B3C6154C-F737-5C3D-43F4-B31383EE5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6" name="Freeform 412">
              <a:extLst>
                <a:ext uri="{FF2B5EF4-FFF2-40B4-BE49-F238E27FC236}">
                  <a16:creationId xmlns:a16="http://schemas.microsoft.com/office/drawing/2014/main" id="{0FCEBC22-DAF4-8E55-28EB-7FB36C55C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7" name="Freeform 413">
              <a:extLst>
                <a:ext uri="{FF2B5EF4-FFF2-40B4-BE49-F238E27FC236}">
                  <a16:creationId xmlns:a16="http://schemas.microsoft.com/office/drawing/2014/main" id="{E5DDC6C4-EECC-3FF1-BDDE-F16B6BEF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8" name="Freeform 414">
              <a:extLst>
                <a:ext uri="{FF2B5EF4-FFF2-40B4-BE49-F238E27FC236}">
                  <a16:creationId xmlns:a16="http://schemas.microsoft.com/office/drawing/2014/main" id="{F6110539-575D-C4A7-4ACE-F0788E211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9" name="Freeform 415">
              <a:extLst>
                <a:ext uri="{FF2B5EF4-FFF2-40B4-BE49-F238E27FC236}">
                  <a16:creationId xmlns:a16="http://schemas.microsoft.com/office/drawing/2014/main" id="{DBAA0D1A-D8B9-771E-AD77-D309D04CE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0" name="Freeform 416">
              <a:extLst>
                <a:ext uri="{FF2B5EF4-FFF2-40B4-BE49-F238E27FC236}">
                  <a16:creationId xmlns:a16="http://schemas.microsoft.com/office/drawing/2014/main" id="{3A196D04-04B8-7654-92FC-FB1A3A419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1" name="Freeform 417">
              <a:extLst>
                <a:ext uri="{FF2B5EF4-FFF2-40B4-BE49-F238E27FC236}">
                  <a16:creationId xmlns:a16="http://schemas.microsoft.com/office/drawing/2014/main" id="{DDE14ACD-8DA5-80F1-F0E3-AB457E66D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2" name="Freeform 418">
              <a:extLst>
                <a:ext uri="{FF2B5EF4-FFF2-40B4-BE49-F238E27FC236}">
                  <a16:creationId xmlns:a16="http://schemas.microsoft.com/office/drawing/2014/main" id="{C3E074B9-2863-9EBD-51E8-08D355AC2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3" name="Freeform 419">
              <a:extLst>
                <a:ext uri="{FF2B5EF4-FFF2-40B4-BE49-F238E27FC236}">
                  <a16:creationId xmlns:a16="http://schemas.microsoft.com/office/drawing/2014/main" id="{5A2369E3-DA2F-CDEF-A37D-7ECB14CBC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4" name="Freeform 420">
              <a:extLst>
                <a:ext uri="{FF2B5EF4-FFF2-40B4-BE49-F238E27FC236}">
                  <a16:creationId xmlns:a16="http://schemas.microsoft.com/office/drawing/2014/main" id="{B54AC05D-2B81-09BC-C9AE-0503435FE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5" name="Freeform 421">
              <a:extLst>
                <a:ext uri="{FF2B5EF4-FFF2-40B4-BE49-F238E27FC236}">
                  <a16:creationId xmlns:a16="http://schemas.microsoft.com/office/drawing/2014/main" id="{B51AEFAA-BC7F-9B7A-1249-97617844C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6" name="Freeform 422">
              <a:extLst>
                <a:ext uri="{FF2B5EF4-FFF2-40B4-BE49-F238E27FC236}">
                  <a16:creationId xmlns:a16="http://schemas.microsoft.com/office/drawing/2014/main" id="{90A7C2E5-554E-B445-0FE9-DDF153466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7" name="Freeform 423">
              <a:extLst>
                <a:ext uri="{FF2B5EF4-FFF2-40B4-BE49-F238E27FC236}">
                  <a16:creationId xmlns:a16="http://schemas.microsoft.com/office/drawing/2014/main" id="{B3EB79EA-55BC-AF3C-C978-CC2131D78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8" name="Freeform 424">
              <a:extLst>
                <a:ext uri="{FF2B5EF4-FFF2-40B4-BE49-F238E27FC236}">
                  <a16:creationId xmlns:a16="http://schemas.microsoft.com/office/drawing/2014/main" id="{D2B4213E-1A29-3D01-BF5A-3163FF0AE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9" name="Freeform 425">
              <a:extLst>
                <a:ext uri="{FF2B5EF4-FFF2-40B4-BE49-F238E27FC236}">
                  <a16:creationId xmlns:a16="http://schemas.microsoft.com/office/drawing/2014/main" id="{A5AFFD26-23CC-1EF3-7540-9169C68FC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0" name="Freeform 426">
              <a:extLst>
                <a:ext uri="{FF2B5EF4-FFF2-40B4-BE49-F238E27FC236}">
                  <a16:creationId xmlns:a16="http://schemas.microsoft.com/office/drawing/2014/main" id="{EB7D8BD5-4B2E-2913-83AA-D24BD3594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1" name="Freeform 427">
              <a:extLst>
                <a:ext uri="{FF2B5EF4-FFF2-40B4-BE49-F238E27FC236}">
                  <a16:creationId xmlns:a16="http://schemas.microsoft.com/office/drawing/2014/main" id="{AE1F09CB-C32C-A20B-5125-6ADA85735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2" name="Freeform 428">
              <a:extLst>
                <a:ext uri="{FF2B5EF4-FFF2-40B4-BE49-F238E27FC236}">
                  <a16:creationId xmlns:a16="http://schemas.microsoft.com/office/drawing/2014/main" id="{F684BF57-7258-626A-0AAB-D22C9DA89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3" name="Freeform 429">
              <a:extLst>
                <a:ext uri="{FF2B5EF4-FFF2-40B4-BE49-F238E27FC236}">
                  <a16:creationId xmlns:a16="http://schemas.microsoft.com/office/drawing/2014/main" id="{36B5750F-881B-EFE7-4562-BBC0A3BA6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C980EF59-EFD7-32F4-435E-7460CB5588A6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1123" name="Freeform 430">
                <a:extLst>
                  <a:ext uri="{FF2B5EF4-FFF2-40B4-BE49-F238E27FC236}">
                    <a16:creationId xmlns:a16="http://schemas.microsoft.com/office/drawing/2014/main" id="{7EB975C6-EA85-6873-2AA1-6DEFB56EB7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1124" name="Freeform 431">
                <a:extLst>
                  <a:ext uri="{FF2B5EF4-FFF2-40B4-BE49-F238E27FC236}">
                    <a16:creationId xmlns:a16="http://schemas.microsoft.com/office/drawing/2014/main" id="{03BCE9BF-0107-35D5-D377-EA9BF2A90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035" name="Freeform 432">
              <a:extLst>
                <a:ext uri="{FF2B5EF4-FFF2-40B4-BE49-F238E27FC236}">
                  <a16:creationId xmlns:a16="http://schemas.microsoft.com/office/drawing/2014/main" id="{F3E56DB7-84CF-728F-BB53-9A5709A13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6" name="Freeform 433">
              <a:extLst>
                <a:ext uri="{FF2B5EF4-FFF2-40B4-BE49-F238E27FC236}">
                  <a16:creationId xmlns:a16="http://schemas.microsoft.com/office/drawing/2014/main" id="{E1FC81D9-B9D8-A0C6-0C5F-DC4BD0FAC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7" name="Freeform 434">
              <a:extLst>
                <a:ext uri="{FF2B5EF4-FFF2-40B4-BE49-F238E27FC236}">
                  <a16:creationId xmlns:a16="http://schemas.microsoft.com/office/drawing/2014/main" id="{CBD5AE9F-139B-7A20-D7A8-EEB5C69C0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8" name="Freeform 435">
              <a:extLst>
                <a:ext uri="{FF2B5EF4-FFF2-40B4-BE49-F238E27FC236}">
                  <a16:creationId xmlns:a16="http://schemas.microsoft.com/office/drawing/2014/main" id="{4390C2D5-E65B-2259-0B65-FB8903726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9" name="Freeform 436">
              <a:extLst>
                <a:ext uri="{FF2B5EF4-FFF2-40B4-BE49-F238E27FC236}">
                  <a16:creationId xmlns:a16="http://schemas.microsoft.com/office/drawing/2014/main" id="{605CCD04-4D34-D1B3-C606-B0FD821A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0" name="Freeform 437">
              <a:extLst>
                <a:ext uri="{FF2B5EF4-FFF2-40B4-BE49-F238E27FC236}">
                  <a16:creationId xmlns:a16="http://schemas.microsoft.com/office/drawing/2014/main" id="{6F513236-DAE6-4832-D8E8-5640E9986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1" name="Freeform 438">
              <a:extLst>
                <a:ext uri="{FF2B5EF4-FFF2-40B4-BE49-F238E27FC236}">
                  <a16:creationId xmlns:a16="http://schemas.microsoft.com/office/drawing/2014/main" id="{664B88CC-BA5D-4366-1D4E-823CF52E22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2" name="Freeform 439">
              <a:extLst>
                <a:ext uri="{FF2B5EF4-FFF2-40B4-BE49-F238E27FC236}">
                  <a16:creationId xmlns:a16="http://schemas.microsoft.com/office/drawing/2014/main" id="{295C5B4D-D272-A51D-C24F-331DFD5D7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3" name="Freeform 440">
              <a:extLst>
                <a:ext uri="{FF2B5EF4-FFF2-40B4-BE49-F238E27FC236}">
                  <a16:creationId xmlns:a16="http://schemas.microsoft.com/office/drawing/2014/main" id="{03FB3729-6485-EDE5-B4AE-EE129BA86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4" name="Freeform 441">
              <a:extLst>
                <a:ext uri="{FF2B5EF4-FFF2-40B4-BE49-F238E27FC236}">
                  <a16:creationId xmlns:a16="http://schemas.microsoft.com/office/drawing/2014/main" id="{F435E98E-E5B3-286A-C4D5-08782164D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5" name="Freeform 442">
              <a:extLst>
                <a:ext uri="{FF2B5EF4-FFF2-40B4-BE49-F238E27FC236}">
                  <a16:creationId xmlns:a16="http://schemas.microsoft.com/office/drawing/2014/main" id="{CD8242A6-7DF5-9AC5-8A44-65BD05BF1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6" name="Freeform 443">
              <a:extLst>
                <a:ext uri="{FF2B5EF4-FFF2-40B4-BE49-F238E27FC236}">
                  <a16:creationId xmlns:a16="http://schemas.microsoft.com/office/drawing/2014/main" id="{D7970347-170F-A854-FA06-461605731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7" name="Freeform 444">
              <a:extLst>
                <a:ext uri="{FF2B5EF4-FFF2-40B4-BE49-F238E27FC236}">
                  <a16:creationId xmlns:a16="http://schemas.microsoft.com/office/drawing/2014/main" id="{B8112E4F-C24A-6B77-374D-2E9C99ED2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8" name="Freeform 445">
              <a:extLst>
                <a:ext uri="{FF2B5EF4-FFF2-40B4-BE49-F238E27FC236}">
                  <a16:creationId xmlns:a16="http://schemas.microsoft.com/office/drawing/2014/main" id="{792B8E3A-C95E-F129-E9B9-24BABD55A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9" name="Freeform 446">
              <a:extLst>
                <a:ext uri="{FF2B5EF4-FFF2-40B4-BE49-F238E27FC236}">
                  <a16:creationId xmlns:a16="http://schemas.microsoft.com/office/drawing/2014/main" id="{08179069-67A1-20A0-09BB-47FAB06B7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0" name="Freeform 447">
              <a:extLst>
                <a:ext uri="{FF2B5EF4-FFF2-40B4-BE49-F238E27FC236}">
                  <a16:creationId xmlns:a16="http://schemas.microsoft.com/office/drawing/2014/main" id="{708A75B5-C869-831D-2B2B-30E3F9014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1" name="Freeform 448">
              <a:extLst>
                <a:ext uri="{FF2B5EF4-FFF2-40B4-BE49-F238E27FC236}">
                  <a16:creationId xmlns:a16="http://schemas.microsoft.com/office/drawing/2014/main" id="{E6186E4B-6C76-F61D-D4F9-ECDFCA60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2" name="Freeform 449">
              <a:extLst>
                <a:ext uri="{FF2B5EF4-FFF2-40B4-BE49-F238E27FC236}">
                  <a16:creationId xmlns:a16="http://schemas.microsoft.com/office/drawing/2014/main" id="{F66CA3D0-834F-7991-C6EC-DBDCA0355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3" name="Freeform 450">
              <a:extLst>
                <a:ext uri="{FF2B5EF4-FFF2-40B4-BE49-F238E27FC236}">
                  <a16:creationId xmlns:a16="http://schemas.microsoft.com/office/drawing/2014/main" id="{22BF2201-8521-C65E-FC28-9099CF53D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4" name="Freeform 451">
              <a:extLst>
                <a:ext uri="{FF2B5EF4-FFF2-40B4-BE49-F238E27FC236}">
                  <a16:creationId xmlns:a16="http://schemas.microsoft.com/office/drawing/2014/main" id="{CDF43B9E-A9F5-E88C-4BFE-460EAB34F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5" name="Freeform 452">
              <a:extLst>
                <a:ext uri="{FF2B5EF4-FFF2-40B4-BE49-F238E27FC236}">
                  <a16:creationId xmlns:a16="http://schemas.microsoft.com/office/drawing/2014/main" id="{3C90C7AE-B0A2-8FBD-15ED-A2A67CEA6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6" name="Freeform 453">
              <a:extLst>
                <a:ext uri="{FF2B5EF4-FFF2-40B4-BE49-F238E27FC236}">
                  <a16:creationId xmlns:a16="http://schemas.microsoft.com/office/drawing/2014/main" id="{79767902-FC6A-6F83-DDDC-5CF44990A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7" name="Freeform 454">
              <a:extLst>
                <a:ext uri="{FF2B5EF4-FFF2-40B4-BE49-F238E27FC236}">
                  <a16:creationId xmlns:a16="http://schemas.microsoft.com/office/drawing/2014/main" id="{18330F9F-7DDD-661F-3203-089F56744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8" name="Freeform 455">
              <a:extLst>
                <a:ext uri="{FF2B5EF4-FFF2-40B4-BE49-F238E27FC236}">
                  <a16:creationId xmlns:a16="http://schemas.microsoft.com/office/drawing/2014/main" id="{9F2D47C3-BA59-B596-EA9E-7543E3A03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9" name="Freeform 456">
              <a:extLst>
                <a:ext uri="{FF2B5EF4-FFF2-40B4-BE49-F238E27FC236}">
                  <a16:creationId xmlns:a16="http://schemas.microsoft.com/office/drawing/2014/main" id="{AFD7EECC-4740-B057-F5D2-CFE5818E5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0" name="Freeform 457">
              <a:extLst>
                <a:ext uri="{FF2B5EF4-FFF2-40B4-BE49-F238E27FC236}">
                  <a16:creationId xmlns:a16="http://schemas.microsoft.com/office/drawing/2014/main" id="{0F2EAD0A-AA98-5989-B40F-DB0071708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1" name="Freeform 458">
              <a:extLst>
                <a:ext uri="{FF2B5EF4-FFF2-40B4-BE49-F238E27FC236}">
                  <a16:creationId xmlns:a16="http://schemas.microsoft.com/office/drawing/2014/main" id="{233EFD4F-5323-A54A-C818-EE37FBCC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2" name="Freeform 459">
              <a:extLst>
                <a:ext uri="{FF2B5EF4-FFF2-40B4-BE49-F238E27FC236}">
                  <a16:creationId xmlns:a16="http://schemas.microsoft.com/office/drawing/2014/main" id="{B53DCD1A-844C-9C95-03D9-00F39536D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3" name="Freeform 460">
              <a:extLst>
                <a:ext uri="{FF2B5EF4-FFF2-40B4-BE49-F238E27FC236}">
                  <a16:creationId xmlns:a16="http://schemas.microsoft.com/office/drawing/2014/main" id="{1522560A-DAAD-0527-756F-129B2FAE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4" name="Freeform 461">
              <a:extLst>
                <a:ext uri="{FF2B5EF4-FFF2-40B4-BE49-F238E27FC236}">
                  <a16:creationId xmlns:a16="http://schemas.microsoft.com/office/drawing/2014/main" id="{EEAF7527-B1B3-553F-F725-59E6C07D0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5" name="Freeform 462">
              <a:extLst>
                <a:ext uri="{FF2B5EF4-FFF2-40B4-BE49-F238E27FC236}">
                  <a16:creationId xmlns:a16="http://schemas.microsoft.com/office/drawing/2014/main" id="{43E190B6-FE93-4037-8F37-F7AD6BE1A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6" name="Freeform 463">
              <a:extLst>
                <a:ext uri="{FF2B5EF4-FFF2-40B4-BE49-F238E27FC236}">
                  <a16:creationId xmlns:a16="http://schemas.microsoft.com/office/drawing/2014/main" id="{AE788156-4528-D8F6-48C4-45E6ABC4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7" name="Freeform 464">
              <a:extLst>
                <a:ext uri="{FF2B5EF4-FFF2-40B4-BE49-F238E27FC236}">
                  <a16:creationId xmlns:a16="http://schemas.microsoft.com/office/drawing/2014/main" id="{19A52E29-9DF1-D9EC-FC1C-DDBD124F6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8" name="Freeform 465">
              <a:extLst>
                <a:ext uri="{FF2B5EF4-FFF2-40B4-BE49-F238E27FC236}">
                  <a16:creationId xmlns:a16="http://schemas.microsoft.com/office/drawing/2014/main" id="{409231A8-502C-2DD9-2073-D3D5175D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9" name="Freeform 466">
              <a:extLst>
                <a:ext uri="{FF2B5EF4-FFF2-40B4-BE49-F238E27FC236}">
                  <a16:creationId xmlns:a16="http://schemas.microsoft.com/office/drawing/2014/main" id="{3BC12248-229D-FADE-9D86-486F2CA21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0" name="Freeform 467">
              <a:extLst>
                <a:ext uri="{FF2B5EF4-FFF2-40B4-BE49-F238E27FC236}">
                  <a16:creationId xmlns:a16="http://schemas.microsoft.com/office/drawing/2014/main" id="{3DA55399-F1D9-2CAD-8A83-9B87ED4E7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1" name="Freeform 468">
              <a:extLst>
                <a:ext uri="{FF2B5EF4-FFF2-40B4-BE49-F238E27FC236}">
                  <a16:creationId xmlns:a16="http://schemas.microsoft.com/office/drawing/2014/main" id="{FBE0EDCC-06E2-5AAF-0611-5BA06E797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2" name="Freeform 469">
              <a:extLst>
                <a:ext uri="{FF2B5EF4-FFF2-40B4-BE49-F238E27FC236}">
                  <a16:creationId xmlns:a16="http://schemas.microsoft.com/office/drawing/2014/main" id="{1F18660A-583D-8562-F63B-4B95F6878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3" name="Freeform 470">
              <a:extLst>
                <a:ext uri="{FF2B5EF4-FFF2-40B4-BE49-F238E27FC236}">
                  <a16:creationId xmlns:a16="http://schemas.microsoft.com/office/drawing/2014/main" id="{E10F0E96-AA74-ACE5-8EEF-A155AA11E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4" name="Freeform 471">
              <a:extLst>
                <a:ext uri="{FF2B5EF4-FFF2-40B4-BE49-F238E27FC236}">
                  <a16:creationId xmlns:a16="http://schemas.microsoft.com/office/drawing/2014/main" id="{B3EE6912-40AC-E3F9-B742-66EA597C1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5" name="Freeform 485">
              <a:extLst>
                <a:ext uri="{FF2B5EF4-FFF2-40B4-BE49-F238E27FC236}">
                  <a16:creationId xmlns:a16="http://schemas.microsoft.com/office/drawing/2014/main" id="{57E2E3DF-C830-053C-28CB-5BA0C5405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6" name="Freeform 487">
              <a:extLst>
                <a:ext uri="{FF2B5EF4-FFF2-40B4-BE49-F238E27FC236}">
                  <a16:creationId xmlns:a16="http://schemas.microsoft.com/office/drawing/2014/main" id="{91B76949-2D80-6CC5-F4E4-E929E2919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7" name="Freeform 488">
              <a:extLst>
                <a:ext uri="{FF2B5EF4-FFF2-40B4-BE49-F238E27FC236}">
                  <a16:creationId xmlns:a16="http://schemas.microsoft.com/office/drawing/2014/main" id="{9BB3E35D-BE28-AEBD-1170-5BB25ACF9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8" name="Freeform 489">
              <a:extLst>
                <a:ext uri="{FF2B5EF4-FFF2-40B4-BE49-F238E27FC236}">
                  <a16:creationId xmlns:a16="http://schemas.microsoft.com/office/drawing/2014/main" id="{15F6C1D7-03AE-C4F5-6F44-61731E682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9" name="Freeform 490">
              <a:extLst>
                <a:ext uri="{FF2B5EF4-FFF2-40B4-BE49-F238E27FC236}">
                  <a16:creationId xmlns:a16="http://schemas.microsoft.com/office/drawing/2014/main" id="{309F52DA-58CB-6D70-9F02-8E68A68C3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0" name="Freeform 491">
              <a:extLst>
                <a:ext uri="{FF2B5EF4-FFF2-40B4-BE49-F238E27FC236}">
                  <a16:creationId xmlns:a16="http://schemas.microsoft.com/office/drawing/2014/main" id="{37BD2644-88A7-D84B-E6FC-F4FC07DCD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1" name="Freeform 492">
              <a:extLst>
                <a:ext uri="{FF2B5EF4-FFF2-40B4-BE49-F238E27FC236}">
                  <a16:creationId xmlns:a16="http://schemas.microsoft.com/office/drawing/2014/main" id="{766A0084-3966-62E3-522D-5FF557A57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2" name="Freeform 610">
              <a:extLst>
                <a:ext uri="{FF2B5EF4-FFF2-40B4-BE49-F238E27FC236}">
                  <a16:creationId xmlns:a16="http://schemas.microsoft.com/office/drawing/2014/main" id="{C9FA90E0-E9A4-70EC-A2F5-63EB1B574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3" name="Freeform 611">
              <a:extLst>
                <a:ext uri="{FF2B5EF4-FFF2-40B4-BE49-F238E27FC236}">
                  <a16:creationId xmlns:a16="http://schemas.microsoft.com/office/drawing/2014/main" id="{6A3FC69D-5E2A-7192-BD6E-3C31955F8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4" name="Freeform 643">
              <a:extLst>
                <a:ext uri="{FF2B5EF4-FFF2-40B4-BE49-F238E27FC236}">
                  <a16:creationId xmlns:a16="http://schemas.microsoft.com/office/drawing/2014/main" id="{10EFEE26-CAD3-9F4F-AADF-EBB588120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5" name="Freeform 644">
              <a:extLst>
                <a:ext uri="{FF2B5EF4-FFF2-40B4-BE49-F238E27FC236}">
                  <a16:creationId xmlns:a16="http://schemas.microsoft.com/office/drawing/2014/main" id="{20B615B0-8237-FF9E-200C-67F82C529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6" name="Freeform 676">
              <a:extLst>
                <a:ext uri="{FF2B5EF4-FFF2-40B4-BE49-F238E27FC236}">
                  <a16:creationId xmlns:a16="http://schemas.microsoft.com/office/drawing/2014/main" id="{E84C0E38-2107-B71F-4A76-431C973C8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7" name="Freeform 680">
              <a:extLst>
                <a:ext uri="{FF2B5EF4-FFF2-40B4-BE49-F238E27FC236}">
                  <a16:creationId xmlns:a16="http://schemas.microsoft.com/office/drawing/2014/main" id="{9ACF6E03-6DFF-E400-430D-B3833C4EF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8" name="Freeform 682">
              <a:extLst>
                <a:ext uri="{FF2B5EF4-FFF2-40B4-BE49-F238E27FC236}">
                  <a16:creationId xmlns:a16="http://schemas.microsoft.com/office/drawing/2014/main" id="{A3E7B1D4-C093-A0A4-250B-812761989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9" name="Freeform 684">
              <a:extLst>
                <a:ext uri="{FF2B5EF4-FFF2-40B4-BE49-F238E27FC236}">
                  <a16:creationId xmlns:a16="http://schemas.microsoft.com/office/drawing/2014/main" id="{738D0743-082B-3D15-ED0A-82191A56A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0" name="Freeform 685">
              <a:extLst>
                <a:ext uri="{FF2B5EF4-FFF2-40B4-BE49-F238E27FC236}">
                  <a16:creationId xmlns:a16="http://schemas.microsoft.com/office/drawing/2014/main" id="{62FC7508-305C-65E1-D561-51B53C69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1" name="Freeform 687">
              <a:extLst>
                <a:ext uri="{FF2B5EF4-FFF2-40B4-BE49-F238E27FC236}">
                  <a16:creationId xmlns:a16="http://schemas.microsoft.com/office/drawing/2014/main" id="{6EE065F7-BE73-561E-6451-7927B7AF8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2" name="Freeform 689">
              <a:extLst>
                <a:ext uri="{FF2B5EF4-FFF2-40B4-BE49-F238E27FC236}">
                  <a16:creationId xmlns:a16="http://schemas.microsoft.com/office/drawing/2014/main" id="{F9C95438-5BF9-E48B-0E0C-1DDFD8B77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3" name="Freeform 690">
              <a:extLst>
                <a:ext uri="{FF2B5EF4-FFF2-40B4-BE49-F238E27FC236}">
                  <a16:creationId xmlns:a16="http://schemas.microsoft.com/office/drawing/2014/main" id="{DA767464-EA00-5469-C8B0-5DB308183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4" name="Freeform 691">
              <a:extLst>
                <a:ext uri="{FF2B5EF4-FFF2-40B4-BE49-F238E27FC236}">
                  <a16:creationId xmlns:a16="http://schemas.microsoft.com/office/drawing/2014/main" id="{952E417F-CC52-586A-3BD6-7FB8C371B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5" name="Freeform 692">
              <a:extLst>
                <a:ext uri="{FF2B5EF4-FFF2-40B4-BE49-F238E27FC236}">
                  <a16:creationId xmlns:a16="http://schemas.microsoft.com/office/drawing/2014/main" id="{10DBF5D8-4ACD-E01C-AEAF-EC23B2C62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6" name="Freeform 693">
              <a:extLst>
                <a:ext uri="{FF2B5EF4-FFF2-40B4-BE49-F238E27FC236}">
                  <a16:creationId xmlns:a16="http://schemas.microsoft.com/office/drawing/2014/main" id="{83289EC4-F151-ADE9-0283-CC6DEAB5D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7" name="Freeform 694">
              <a:extLst>
                <a:ext uri="{FF2B5EF4-FFF2-40B4-BE49-F238E27FC236}">
                  <a16:creationId xmlns:a16="http://schemas.microsoft.com/office/drawing/2014/main" id="{82039AC7-8537-036B-9E2A-3188F760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8" name="Freeform 695">
              <a:extLst>
                <a:ext uri="{FF2B5EF4-FFF2-40B4-BE49-F238E27FC236}">
                  <a16:creationId xmlns:a16="http://schemas.microsoft.com/office/drawing/2014/main" id="{7A0ABA94-3E3C-8801-136F-121BA353F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9" name="Freeform 696">
              <a:extLst>
                <a:ext uri="{FF2B5EF4-FFF2-40B4-BE49-F238E27FC236}">
                  <a16:creationId xmlns:a16="http://schemas.microsoft.com/office/drawing/2014/main" id="{F1B7B122-7F27-9B44-C8AD-00E48155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0" name="Freeform 697">
              <a:extLst>
                <a:ext uri="{FF2B5EF4-FFF2-40B4-BE49-F238E27FC236}">
                  <a16:creationId xmlns:a16="http://schemas.microsoft.com/office/drawing/2014/main" id="{8326DB47-DE4D-0EC4-9BA1-77C52158E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1" name="Freeform 698">
              <a:extLst>
                <a:ext uri="{FF2B5EF4-FFF2-40B4-BE49-F238E27FC236}">
                  <a16:creationId xmlns:a16="http://schemas.microsoft.com/office/drawing/2014/main" id="{D7A01377-E112-ACA4-7602-460D811B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2" name="Freeform 699">
              <a:extLst>
                <a:ext uri="{FF2B5EF4-FFF2-40B4-BE49-F238E27FC236}">
                  <a16:creationId xmlns:a16="http://schemas.microsoft.com/office/drawing/2014/main" id="{F87BF734-4067-15FA-35BA-8E5A9175F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3" name="Freeform 700">
              <a:extLst>
                <a:ext uri="{FF2B5EF4-FFF2-40B4-BE49-F238E27FC236}">
                  <a16:creationId xmlns:a16="http://schemas.microsoft.com/office/drawing/2014/main" id="{1C4D69E4-BCCD-3D57-9DB5-B479F2164D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4" name="Freeform 701">
              <a:extLst>
                <a:ext uri="{FF2B5EF4-FFF2-40B4-BE49-F238E27FC236}">
                  <a16:creationId xmlns:a16="http://schemas.microsoft.com/office/drawing/2014/main" id="{1F1EA65D-E2A9-8C8A-BFD6-901D7E91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5" name="Freeform 702">
              <a:extLst>
                <a:ext uri="{FF2B5EF4-FFF2-40B4-BE49-F238E27FC236}">
                  <a16:creationId xmlns:a16="http://schemas.microsoft.com/office/drawing/2014/main" id="{F51D8FCE-2275-E946-0164-2034CCDB8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6" name="Freeform 703">
              <a:extLst>
                <a:ext uri="{FF2B5EF4-FFF2-40B4-BE49-F238E27FC236}">
                  <a16:creationId xmlns:a16="http://schemas.microsoft.com/office/drawing/2014/main" id="{8D6D6F06-D808-EE3F-A864-EC77DEB8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7" name="Freeform 704">
              <a:extLst>
                <a:ext uri="{FF2B5EF4-FFF2-40B4-BE49-F238E27FC236}">
                  <a16:creationId xmlns:a16="http://schemas.microsoft.com/office/drawing/2014/main" id="{DBBE4716-C456-26B8-8DC9-93EEF78EB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8" name="Freeform 705">
              <a:extLst>
                <a:ext uri="{FF2B5EF4-FFF2-40B4-BE49-F238E27FC236}">
                  <a16:creationId xmlns:a16="http://schemas.microsoft.com/office/drawing/2014/main" id="{D252A8D1-F9F4-BA1B-88D9-AC476F296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9" name="Freeform 706">
              <a:extLst>
                <a:ext uri="{FF2B5EF4-FFF2-40B4-BE49-F238E27FC236}">
                  <a16:creationId xmlns:a16="http://schemas.microsoft.com/office/drawing/2014/main" id="{63CC80C4-C754-B280-581F-F8824CB15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0" name="Freeform 707">
              <a:extLst>
                <a:ext uri="{FF2B5EF4-FFF2-40B4-BE49-F238E27FC236}">
                  <a16:creationId xmlns:a16="http://schemas.microsoft.com/office/drawing/2014/main" id="{89A4C729-3C1F-BB8A-90E5-949E067F1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1" name="Freeform 709">
              <a:extLst>
                <a:ext uri="{FF2B5EF4-FFF2-40B4-BE49-F238E27FC236}">
                  <a16:creationId xmlns:a16="http://schemas.microsoft.com/office/drawing/2014/main" id="{608B4771-91BF-EFEB-61E8-E35EF6272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2" name="Freeform 710">
              <a:extLst>
                <a:ext uri="{FF2B5EF4-FFF2-40B4-BE49-F238E27FC236}">
                  <a16:creationId xmlns:a16="http://schemas.microsoft.com/office/drawing/2014/main" id="{842C6CBA-4C1D-CD95-0ED4-5B74F7561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3" name="Freeform 711">
              <a:extLst>
                <a:ext uri="{FF2B5EF4-FFF2-40B4-BE49-F238E27FC236}">
                  <a16:creationId xmlns:a16="http://schemas.microsoft.com/office/drawing/2014/main" id="{DCBE7A46-18B6-2ACB-CB14-D9B5B84FA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4" name="Freeform 712">
              <a:extLst>
                <a:ext uri="{FF2B5EF4-FFF2-40B4-BE49-F238E27FC236}">
                  <a16:creationId xmlns:a16="http://schemas.microsoft.com/office/drawing/2014/main" id="{9D245540-AF54-51BD-FF24-55C4D1326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5" name="Freeform 713">
              <a:extLst>
                <a:ext uri="{FF2B5EF4-FFF2-40B4-BE49-F238E27FC236}">
                  <a16:creationId xmlns:a16="http://schemas.microsoft.com/office/drawing/2014/main" id="{56AB0D54-385C-A7C3-9AFC-27471299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6" name="Freeform 714">
              <a:extLst>
                <a:ext uri="{FF2B5EF4-FFF2-40B4-BE49-F238E27FC236}">
                  <a16:creationId xmlns:a16="http://schemas.microsoft.com/office/drawing/2014/main" id="{769C3F19-E334-A374-B920-24A1CB163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7" name="Freeform 715">
              <a:extLst>
                <a:ext uri="{FF2B5EF4-FFF2-40B4-BE49-F238E27FC236}">
                  <a16:creationId xmlns:a16="http://schemas.microsoft.com/office/drawing/2014/main" id="{36637480-401D-133B-BE2A-62A1AFCD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8" name="Freeform 716">
              <a:extLst>
                <a:ext uri="{FF2B5EF4-FFF2-40B4-BE49-F238E27FC236}">
                  <a16:creationId xmlns:a16="http://schemas.microsoft.com/office/drawing/2014/main" id="{A4F3F587-D6ED-4ECE-77E7-C6C03D8B7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9" name="Freeform 721">
              <a:extLst>
                <a:ext uri="{FF2B5EF4-FFF2-40B4-BE49-F238E27FC236}">
                  <a16:creationId xmlns:a16="http://schemas.microsoft.com/office/drawing/2014/main" id="{40F3FD5E-D153-593C-762C-FD66F8532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0" name="Freeform 722">
              <a:extLst>
                <a:ext uri="{FF2B5EF4-FFF2-40B4-BE49-F238E27FC236}">
                  <a16:creationId xmlns:a16="http://schemas.microsoft.com/office/drawing/2014/main" id="{A18D5E2F-4D8C-3592-03DA-F08C38152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1" name="Freeform 723">
              <a:extLst>
                <a:ext uri="{FF2B5EF4-FFF2-40B4-BE49-F238E27FC236}">
                  <a16:creationId xmlns:a16="http://schemas.microsoft.com/office/drawing/2014/main" id="{75CE52E7-029E-682F-4CFE-63B64BD4D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2" name="Freeform 724">
              <a:extLst>
                <a:ext uri="{FF2B5EF4-FFF2-40B4-BE49-F238E27FC236}">
                  <a16:creationId xmlns:a16="http://schemas.microsoft.com/office/drawing/2014/main" id="{65575DB8-7C81-C56E-3939-856701502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358A87DE-8EBF-9E23-D513-E1BAE5F99A31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1126" name="Freeform 511">
              <a:extLst>
                <a:ext uri="{FF2B5EF4-FFF2-40B4-BE49-F238E27FC236}">
                  <a16:creationId xmlns:a16="http://schemas.microsoft.com/office/drawing/2014/main" id="{3646DD63-1026-8B76-C080-F907BDC9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7" name="Freeform 404">
              <a:extLst>
                <a:ext uri="{FF2B5EF4-FFF2-40B4-BE49-F238E27FC236}">
                  <a16:creationId xmlns:a16="http://schemas.microsoft.com/office/drawing/2014/main" id="{1D038FC2-6109-070B-FBCA-8FE48B6D1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8" name="Freeform 405">
              <a:extLst>
                <a:ext uri="{FF2B5EF4-FFF2-40B4-BE49-F238E27FC236}">
                  <a16:creationId xmlns:a16="http://schemas.microsoft.com/office/drawing/2014/main" id="{D51BCE24-233E-E459-B6E9-3E45E8A5CA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9" name="Freeform 406">
              <a:extLst>
                <a:ext uri="{FF2B5EF4-FFF2-40B4-BE49-F238E27FC236}">
                  <a16:creationId xmlns:a16="http://schemas.microsoft.com/office/drawing/2014/main" id="{F6D3F9D0-C318-E410-7B11-4EC9BF360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0" name="Freeform 488">
              <a:extLst>
                <a:ext uri="{FF2B5EF4-FFF2-40B4-BE49-F238E27FC236}">
                  <a16:creationId xmlns:a16="http://schemas.microsoft.com/office/drawing/2014/main" id="{4392FFDC-1CFA-2AA0-0AD2-933C9BAAB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1" name="Freeform 493">
              <a:extLst>
                <a:ext uri="{FF2B5EF4-FFF2-40B4-BE49-F238E27FC236}">
                  <a16:creationId xmlns:a16="http://schemas.microsoft.com/office/drawing/2014/main" id="{FAC0B163-C04F-F484-93BD-DA0345E82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2" name="Freeform 494">
              <a:extLst>
                <a:ext uri="{FF2B5EF4-FFF2-40B4-BE49-F238E27FC236}">
                  <a16:creationId xmlns:a16="http://schemas.microsoft.com/office/drawing/2014/main" id="{E497B553-9BF8-14D2-8FAE-F9BE20C1C0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3" name="Freeform 495">
              <a:extLst>
                <a:ext uri="{FF2B5EF4-FFF2-40B4-BE49-F238E27FC236}">
                  <a16:creationId xmlns:a16="http://schemas.microsoft.com/office/drawing/2014/main" id="{4D322B91-6F5F-DE5D-25D9-72D9918CE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4" name="Freeform 496">
              <a:extLst>
                <a:ext uri="{FF2B5EF4-FFF2-40B4-BE49-F238E27FC236}">
                  <a16:creationId xmlns:a16="http://schemas.microsoft.com/office/drawing/2014/main" id="{F69E9509-3B16-15C5-49BB-C2E98BAA5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5" name="Freeform 497">
              <a:extLst>
                <a:ext uri="{FF2B5EF4-FFF2-40B4-BE49-F238E27FC236}">
                  <a16:creationId xmlns:a16="http://schemas.microsoft.com/office/drawing/2014/main" id="{C42B45BF-09B6-91E3-5DB9-76D4CC88B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6" name="Freeform 498">
              <a:extLst>
                <a:ext uri="{FF2B5EF4-FFF2-40B4-BE49-F238E27FC236}">
                  <a16:creationId xmlns:a16="http://schemas.microsoft.com/office/drawing/2014/main" id="{3006BD8F-79DF-29BC-DB4B-3E6942BF8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7" name="Freeform 499">
              <a:extLst>
                <a:ext uri="{FF2B5EF4-FFF2-40B4-BE49-F238E27FC236}">
                  <a16:creationId xmlns:a16="http://schemas.microsoft.com/office/drawing/2014/main" id="{7C412663-A02A-C4C7-DD2C-9297F7C9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8" name="Freeform 500">
              <a:extLst>
                <a:ext uri="{FF2B5EF4-FFF2-40B4-BE49-F238E27FC236}">
                  <a16:creationId xmlns:a16="http://schemas.microsoft.com/office/drawing/2014/main" id="{3B0BBB0A-FA36-AC93-C182-5026C1886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9" name="Freeform 501">
              <a:extLst>
                <a:ext uri="{FF2B5EF4-FFF2-40B4-BE49-F238E27FC236}">
                  <a16:creationId xmlns:a16="http://schemas.microsoft.com/office/drawing/2014/main" id="{4E3BE7D2-4501-22BD-87B0-46E04673E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0" name="Freeform 502">
              <a:extLst>
                <a:ext uri="{FF2B5EF4-FFF2-40B4-BE49-F238E27FC236}">
                  <a16:creationId xmlns:a16="http://schemas.microsoft.com/office/drawing/2014/main" id="{4C9E4985-F9BF-A1FC-8944-B3A1F9E69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1" name="Freeform 503">
              <a:extLst>
                <a:ext uri="{FF2B5EF4-FFF2-40B4-BE49-F238E27FC236}">
                  <a16:creationId xmlns:a16="http://schemas.microsoft.com/office/drawing/2014/main" id="{9773C6CE-297B-06C4-CD18-299DC18C7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2" name="Freeform 504">
              <a:extLst>
                <a:ext uri="{FF2B5EF4-FFF2-40B4-BE49-F238E27FC236}">
                  <a16:creationId xmlns:a16="http://schemas.microsoft.com/office/drawing/2014/main" id="{60EBB7A4-3BFE-A231-4FEB-F68FA28EF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3" name="Freeform 505">
              <a:extLst>
                <a:ext uri="{FF2B5EF4-FFF2-40B4-BE49-F238E27FC236}">
                  <a16:creationId xmlns:a16="http://schemas.microsoft.com/office/drawing/2014/main" id="{61EEE095-67B4-7B92-7914-45BF15185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4" name="Freeform 506">
              <a:extLst>
                <a:ext uri="{FF2B5EF4-FFF2-40B4-BE49-F238E27FC236}">
                  <a16:creationId xmlns:a16="http://schemas.microsoft.com/office/drawing/2014/main" id="{CFD1568A-ADB6-3CB8-2A0E-7ADDA19D9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5" name="Freeform 507">
              <a:extLst>
                <a:ext uri="{FF2B5EF4-FFF2-40B4-BE49-F238E27FC236}">
                  <a16:creationId xmlns:a16="http://schemas.microsoft.com/office/drawing/2014/main" id="{8212ABD5-5FF4-EDEE-0367-900DF46B0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6" name="Freeform 508">
              <a:extLst>
                <a:ext uri="{FF2B5EF4-FFF2-40B4-BE49-F238E27FC236}">
                  <a16:creationId xmlns:a16="http://schemas.microsoft.com/office/drawing/2014/main" id="{14C24305-EE3E-DFF9-8254-8542C2BA6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7" name="Freeform 509">
              <a:extLst>
                <a:ext uri="{FF2B5EF4-FFF2-40B4-BE49-F238E27FC236}">
                  <a16:creationId xmlns:a16="http://schemas.microsoft.com/office/drawing/2014/main" id="{7E2A295A-D523-7BA1-3032-4D24F4F63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8" name="Freeform 510">
              <a:extLst>
                <a:ext uri="{FF2B5EF4-FFF2-40B4-BE49-F238E27FC236}">
                  <a16:creationId xmlns:a16="http://schemas.microsoft.com/office/drawing/2014/main" id="{A781F6B9-0AEC-0FAD-3265-2C76DB99F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9" name="Rectangle 613">
              <a:extLst>
                <a:ext uri="{FF2B5EF4-FFF2-40B4-BE49-F238E27FC236}">
                  <a16:creationId xmlns:a16="http://schemas.microsoft.com/office/drawing/2014/main" id="{3D02D5DE-B77F-F3FF-AD18-AB1A91F05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0" name="Freeform 645">
              <a:extLst>
                <a:ext uri="{FF2B5EF4-FFF2-40B4-BE49-F238E27FC236}">
                  <a16:creationId xmlns:a16="http://schemas.microsoft.com/office/drawing/2014/main" id="{04AE7E27-E148-18E5-2141-D78845DA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1" name="Freeform 646">
              <a:extLst>
                <a:ext uri="{FF2B5EF4-FFF2-40B4-BE49-F238E27FC236}">
                  <a16:creationId xmlns:a16="http://schemas.microsoft.com/office/drawing/2014/main" id="{DA833E9E-47A7-59A8-9B9C-17D50B221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2" name="Freeform 647">
              <a:extLst>
                <a:ext uri="{FF2B5EF4-FFF2-40B4-BE49-F238E27FC236}">
                  <a16:creationId xmlns:a16="http://schemas.microsoft.com/office/drawing/2014/main" id="{F07AF3A4-FCD7-EA9C-6A87-D7C8A750F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3" name="Freeform 648">
              <a:extLst>
                <a:ext uri="{FF2B5EF4-FFF2-40B4-BE49-F238E27FC236}">
                  <a16:creationId xmlns:a16="http://schemas.microsoft.com/office/drawing/2014/main" id="{EDAAED22-1391-8570-FB41-7E52D76B9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4" name="Freeform 649">
              <a:extLst>
                <a:ext uri="{FF2B5EF4-FFF2-40B4-BE49-F238E27FC236}">
                  <a16:creationId xmlns:a16="http://schemas.microsoft.com/office/drawing/2014/main" id="{94A190D2-1AD0-4C2E-B613-FE40CADD6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5" name="Freeform 650">
              <a:extLst>
                <a:ext uri="{FF2B5EF4-FFF2-40B4-BE49-F238E27FC236}">
                  <a16:creationId xmlns:a16="http://schemas.microsoft.com/office/drawing/2014/main" id="{FF391B7F-FC44-16D2-9DB2-C162A936D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6" name="Freeform 651">
              <a:extLst>
                <a:ext uri="{FF2B5EF4-FFF2-40B4-BE49-F238E27FC236}">
                  <a16:creationId xmlns:a16="http://schemas.microsoft.com/office/drawing/2014/main" id="{4D4642CA-6DD0-0377-B7DC-6B14C603C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7" name="Freeform 652">
              <a:extLst>
                <a:ext uri="{FF2B5EF4-FFF2-40B4-BE49-F238E27FC236}">
                  <a16:creationId xmlns:a16="http://schemas.microsoft.com/office/drawing/2014/main" id="{37A9EACE-8F95-EAAB-5F1C-6277B87FA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8" name="Freeform 653">
              <a:extLst>
                <a:ext uri="{FF2B5EF4-FFF2-40B4-BE49-F238E27FC236}">
                  <a16:creationId xmlns:a16="http://schemas.microsoft.com/office/drawing/2014/main" id="{8E033A16-9CB7-D630-F511-50C0B4690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9" name="Freeform 654">
              <a:extLst>
                <a:ext uri="{FF2B5EF4-FFF2-40B4-BE49-F238E27FC236}">
                  <a16:creationId xmlns:a16="http://schemas.microsoft.com/office/drawing/2014/main" id="{00CBB46C-C4F0-5C11-BA7F-FB8A0FE38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0" name="Freeform 655">
              <a:extLst>
                <a:ext uri="{FF2B5EF4-FFF2-40B4-BE49-F238E27FC236}">
                  <a16:creationId xmlns:a16="http://schemas.microsoft.com/office/drawing/2014/main" id="{D9C4A107-8DC2-FF37-3EC8-E56F85D2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1" name="Freeform 656">
              <a:extLst>
                <a:ext uri="{FF2B5EF4-FFF2-40B4-BE49-F238E27FC236}">
                  <a16:creationId xmlns:a16="http://schemas.microsoft.com/office/drawing/2014/main" id="{949E0692-FB9A-5B30-4F5C-F37B5297D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2" name="Freeform 657">
              <a:extLst>
                <a:ext uri="{FF2B5EF4-FFF2-40B4-BE49-F238E27FC236}">
                  <a16:creationId xmlns:a16="http://schemas.microsoft.com/office/drawing/2014/main" id="{4C6358EE-AD90-38BA-1630-EB3283B6E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3" name="Freeform 658">
              <a:extLst>
                <a:ext uri="{FF2B5EF4-FFF2-40B4-BE49-F238E27FC236}">
                  <a16:creationId xmlns:a16="http://schemas.microsoft.com/office/drawing/2014/main" id="{093886FD-153B-DB63-EB46-ACD40ECF9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4" name="Freeform 659">
              <a:extLst>
                <a:ext uri="{FF2B5EF4-FFF2-40B4-BE49-F238E27FC236}">
                  <a16:creationId xmlns:a16="http://schemas.microsoft.com/office/drawing/2014/main" id="{4937E162-D02A-CAAD-CF67-B83131E12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5" name="Freeform 660">
              <a:extLst>
                <a:ext uri="{FF2B5EF4-FFF2-40B4-BE49-F238E27FC236}">
                  <a16:creationId xmlns:a16="http://schemas.microsoft.com/office/drawing/2014/main" id="{1B5FF673-B82E-769D-7C75-E772A75A6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6" name="Freeform 661">
              <a:extLst>
                <a:ext uri="{FF2B5EF4-FFF2-40B4-BE49-F238E27FC236}">
                  <a16:creationId xmlns:a16="http://schemas.microsoft.com/office/drawing/2014/main" id="{45BFE26E-B6EF-95F7-BD39-3E0B4F7A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7" name="Freeform 662">
              <a:extLst>
                <a:ext uri="{FF2B5EF4-FFF2-40B4-BE49-F238E27FC236}">
                  <a16:creationId xmlns:a16="http://schemas.microsoft.com/office/drawing/2014/main" id="{DFAB5051-AD2A-EB6F-68F1-FCFE826A5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8" name="Freeform 663">
              <a:extLst>
                <a:ext uri="{FF2B5EF4-FFF2-40B4-BE49-F238E27FC236}">
                  <a16:creationId xmlns:a16="http://schemas.microsoft.com/office/drawing/2014/main" id="{06343522-81A6-8A3D-3C12-57668A7C2B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9" name="Freeform 664">
              <a:extLst>
                <a:ext uri="{FF2B5EF4-FFF2-40B4-BE49-F238E27FC236}">
                  <a16:creationId xmlns:a16="http://schemas.microsoft.com/office/drawing/2014/main" id="{F9F9A5E1-472E-3F0A-2055-DB97007AB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0" name="Freeform 665">
              <a:extLst>
                <a:ext uri="{FF2B5EF4-FFF2-40B4-BE49-F238E27FC236}">
                  <a16:creationId xmlns:a16="http://schemas.microsoft.com/office/drawing/2014/main" id="{BDBA66FB-D06E-5C4C-596C-3A951F868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1" name="Freeform 666">
              <a:extLst>
                <a:ext uri="{FF2B5EF4-FFF2-40B4-BE49-F238E27FC236}">
                  <a16:creationId xmlns:a16="http://schemas.microsoft.com/office/drawing/2014/main" id="{0C922BC3-EFB1-D23E-F315-A77625D7F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2" name="Freeform 667">
              <a:extLst>
                <a:ext uri="{FF2B5EF4-FFF2-40B4-BE49-F238E27FC236}">
                  <a16:creationId xmlns:a16="http://schemas.microsoft.com/office/drawing/2014/main" id="{8A667D43-C4E6-7F58-F4A0-A5C380709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3" name="Freeform 668">
              <a:extLst>
                <a:ext uri="{FF2B5EF4-FFF2-40B4-BE49-F238E27FC236}">
                  <a16:creationId xmlns:a16="http://schemas.microsoft.com/office/drawing/2014/main" id="{CE41FCEF-C4CC-DF86-0B54-525428FAD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4" name="Freeform 669">
              <a:extLst>
                <a:ext uri="{FF2B5EF4-FFF2-40B4-BE49-F238E27FC236}">
                  <a16:creationId xmlns:a16="http://schemas.microsoft.com/office/drawing/2014/main" id="{CF380876-2216-B74E-CD12-57AE79231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5" name="Freeform 670">
              <a:extLst>
                <a:ext uri="{FF2B5EF4-FFF2-40B4-BE49-F238E27FC236}">
                  <a16:creationId xmlns:a16="http://schemas.microsoft.com/office/drawing/2014/main" id="{8824DE00-7722-0F7C-2DF4-F0B01BC77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6" name="Freeform 671">
              <a:extLst>
                <a:ext uri="{FF2B5EF4-FFF2-40B4-BE49-F238E27FC236}">
                  <a16:creationId xmlns:a16="http://schemas.microsoft.com/office/drawing/2014/main" id="{9C93905C-9788-F24C-0460-4E5F87724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7" name="Freeform 672">
              <a:extLst>
                <a:ext uri="{FF2B5EF4-FFF2-40B4-BE49-F238E27FC236}">
                  <a16:creationId xmlns:a16="http://schemas.microsoft.com/office/drawing/2014/main" id="{13EAAC3F-3FEB-346E-D6E3-110D16375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8" name="Freeform 673">
              <a:extLst>
                <a:ext uri="{FF2B5EF4-FFF2-40B4-BE49-F238E27FC236}">
                  <a16:creationId xmlns:a16="http://schemas.microsoft.com/office/drawing/2014/main" id="{C7C7A3FE-C9C7-C04C-33F3-98CF4A297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9" name="Freeform 674">
              <a:extLst>
                <a:ext uri="{FF2B5EF4-FFF2-40B4-BE49-F238E27FC236}">
                  <a16:creationId xmlns:a16="http://schemas.microsoft.com/office/drawing/2014/main" id="{8C82A748-0961-3CD1-1BDA-0D2E668F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0" name="Freeform 675">
              <a:extLst>
                <a:ext uri="{FF2B5EF4-FFF2-40B4-BE49-F238E27FC236}">
                  <a16:creationId xmlns:a16="http://schemas.microsoft.com/office/drawing/2014/main" id="{0743B320-36F9-BBD5-3006-835EB2160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1" name="Freeform 677">
              <a:extLst>
                <a:ext uri="{FF2B5EF4-FFF2-40B4-BE49-F238E27FC236}">
                  <a16:creationId xmlns:a16="http://schemas.microsoft.com/office/drawing/2014/main" id="{2F6113DF-760B-C27B-3616-3A6325B00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2" name="Freeform 678">
              <a:extLst>
                <a:ext uri="{FF2B5EF4-FFF2-40B4-BE49-F238E27FC236}">
                  <a16:creationId xmlns:a16="http://schemas.microsoft.com/office/drawing/2014/main" id="{57408B2C-CA81-73C1-746F-4F1C1A8CC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3" name="Freeform 679">
              <a:extLst>
                <a:ext uri="{FF2B5EF4-FFF2-40B4-BE49-F238E27FC236}">
                  <a16:creationId xmlns:a16="http://schemas.microsoft.com/office/drawing/2014/main" id="{D63FE167-F6E8-AD68-CE6F-A65BE11E7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4" name="Freeform 687">
              <a:extLst>
                <a:ext uri="{FF2B5EF4-FFF2-40B4-BE49-F238E27FC236}">
                  <a16:creationId xmlns:a16="http://schemas.microsoft.com/office/drawing/2014/main" id="{33F40AA4-1EF8-4CB9-27AA-0DFD4FA65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5" name="Freeform 717">
              <a:extLst>
                <a:ext uri="{FF2B5EF4-FFF2-40B4-BE49-F238E27FC236}">
                  <a16:creationId xmlns:a16="http://schemas.microsoft.com/office/drawing/2014/main" id="{C9732279-C4D3-9079-7D9F-B084C30D2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6" name="Freeform 718">
              <a:extLst>
                <a:ext uri="{FF2B5EF4-FFF2-40B4-BE49-F238E27FC236}">
                  <a16:creationId xmlns:a16="http://schemas.microsoft.com/office/drawing/2014/main" id="{845D7A0B-5D3E-84FB-4E81-C55EC1672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7" name="Freeform 719">
              <a:extLst>
                <a:ext uri="{FF2B5EF4-FFF2-40B4-BE49-F238E27FC236}">
                  <a16:creationId xmlns:a16="http://schemas.microsoft.com/office/drawing/2014/main" id="{9A291D56-0F85-CC7D-BC73-CB375EBBE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8" name="Freeform 725">
              <a:extLst>
                <a:ext uri="{FF2B5EF4-FFF2-40B4-BE49-F238E27FC236}">
                  <a16:creationId xmlns:a16="http://schemas.microsoft.com/office/drawing/2014/main" id="{838CAC9F-5FC1-4B5E-35F3-6643E1EB8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9" name="Freeform 726">
              <a:extLst>
                <a:ext uri="{FF2B5EF4-FFF2-40B4-BE49-F238E27FC236}">
                  <a16:creationId xmlns:a16="http://schemas.microsoft.com/office/drawing/2014/main" id="{81B025DD-56BC-4D6D-D919-8FC4163A7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0" name="Freeform 727">
              <a:extLst>
                <a:ext uri="{FF2B5EF4-FFF2-40B4-BE49-F238E27FC236}">
                  <a16:creationId xmlns:a16="http://schemas.microsoft.com/office/drawing/2014/main" id="{B4E0FFAF-A9E7-B345-7A91-AD46E8AE6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1" name="Freeform 728">
              <a:extLst>
                <a:ext uri="{FF2B5EF4-FFF2-40B4-BE49-F238E27FC236}">
                  <a16:creationId xmlns:a16="http://schemas.microsoft.com/office/drawing/2014/main" id="{0219E47C-9629-2CED-E2CB-BF82ED91E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sp>
        <p:nvSpPr>
          <p:cNvPr id="1192" name="Freeform 677">
            <a:extLst>
              <a:ext uri="{FF2B5EF4-FFF2-40B4-BE49-F238E27FC236}">
                <a16:creationId xmlns:a16="http://schemas.microsoft.com/office/drawing/2014/main" id="{8BCFBA17-47E2-46B9-4670-D2ECFF84319F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id-ID" sz="900" b="1">
              <a:latin typeface="Calibri" panose="020F0502020204030204" pitchFamily="34" charset="0"/>
            </a:endParaRPr>
          </a:p>
        </p:txBody>
      </p:sp>
      <p:grpSp>
        <p:nvGrpSpPr>
          <p:cNvPr id="1193" name="Group 1192">
            <a:extLst>
              <a:ext uri="{FF2B5EF4-FFF2-40B4-BE49-F238E27FC236}">
                <a16:creationId xmlns:a16="http://schemas.microsoft.com/office/drawing/2014/main" id="{F64600E6-7728-0093-E284-1AE95F21075C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1194" name="Freeform 486">
              <a:extLst>
                <a:ext uri="{FF2B5EF4-FFF2-40B4-BE49-F238E27FC236}">
                  <a16:creationId xmlns:a16="http://schemas.microsoft.com/office/drawing/2014/main" id="{00181049-1940-A4E4-31D8-BC9B4FC35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5" name="Freeform 729">
              <a:extLst>
                <a:ext uri="{FF2B5EF4-FFF2-40B4-BE49-F238E27FC236}">
                  <a16:creationId xmlns:a16="http://schemas.microsoft.com/office/drawing/2014/main" id="{78373B7D-3CC9-4A74-1A09-E96AB5F27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6" name="Freeform 730">
              <a:extLst>
                <a:ext uri="{FF2B5EF4-FFF2-40B4-BE49-F238E27FC236}">
                  <a16:creationId xmlns:a16="http://schemas.microsoft.com/office/drawing/2014/main" id="{82B57AE6-4585-3A13-71ED-093DD465E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7" name="Freeform 731">
              <a:extLst>
                <a:ext uri="{FF2B5EF4-FFF2-40B4-BE49-F238E27FC236}">
                  <a16:creationId xmlns:a16="http://schemas.microsoft.com/office/drawing/2014/main" id="{0876060E-DE77-7235-8297-2D8FAACC7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8" name="Freeform 732">
              <a:extLst>
                <a:ext uri="{FF2B5EF4-FFF2-40B4-BE49-F238E27FC236}">
                  <a16:creationId xmlns:a16="http://schemas.microsoft.com/office/drawing/2014/main" id="{75AF04B9-AC86-3B52-98B6-A266425A0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9" name="Freeform 733">
              <a:extLst>
                <a:ext uri="{FF2B5EF4-FFF2-40B4-BE49-F238E27FC236}">
                  <a16:creationId xmlns:a16="http://schemas.microsoft.com/office/drawing/2014/main" id="{DA02672C-ACAB-0DA8-035A-AD2B00254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0" name="Freeform 734">
              <a:extLst>
                <a:ext uri="{FF2B5EF4-FFF2-40B4-BE49-F238E27FC236}">
                  <a16:creationId xmlns:a16="http://schemas.microsoft.com/office/drawing/2014/main" id="{EE7E58B9-2AA2-8191-0645-F882D5788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1" name="Freeform 735">
              <a:extLst>
                <a:ext uri="{FF2B5EF4-FFF2-40B4-BE49-F238E27FC236}">
                  <a16:creationId xmlns:a16="http://schemas.microsoft.com/office/drawing/2014/main" id="{F7CBD603-A8DC-8B9E-F3CC-E1BAABA3D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2" name="Freeform 736">
              <a:extLst>
                <a:ext uri="{FF2B5EF4-FFF2-40B4-BE49-F238E27FC236}">
                  <a16:creationId xmlns:a16="http://schemas.microsoft.com/office/drawing/2014/main" id="{EF2888B8-C724-58A9-D1B6-BC088D878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3" name="Freeform 737">
              <a:extLst>
                <a:ext uri="{FF2B5EF4-FFF2-40B4-BE49-F238E27FC236}">
                  <a16:creationId xmlns:a16="http://schemas.microsoft.com/office/drawing/2014/main" id="{8A6D4D8D-A4EA-2F62-A059-2041AC7BB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4" name="Freeform 738">
              <a:extLst>
                <a:ext uri="{FF2B5EF4-FFF2-40B4-BE49-F238E27FC236}">
                  <a16:creationId xmlns:a16="http://schemas.microsoft.com/office/drawing/2014/main" id="{6F3E4E83-9B1A-C0AA-8CC9-D96026D9EB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5" name="Freeform 739">
              <a:extLst>
                <a:ext uri="{FF2B5EF4-FFF2-40B4-BE49-F238E27FC236}">
                  <a16:creationId xmlns:a16="http://schemas.microsoft.com/office/drawing/2014/main" id="{185591B8-538D-1EB6-4A21-7B31B5F94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6" name="Freeform 740">
              <a:extLst>
                <a:ext uri="{FF2B5EF4-FFF2-40B4-BE49-F238E27FC236}">
                  <a16:creationId xmlns:a16="http://schemas.microsoft.com/office/drawing/2014/main" id="{293426C9-5537-7FCA-F352-C021CB738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7" name="Freeform 741">
              <a:extLst>
                <a:ext uri="{FF2B5EF4-FFF2-40B4-BE49-F238E27FC236}">
                  <a16:creationId xmlns:a16="http://schemas.microsoft.com/office/drawing/2014/main" id="{4BFF736A-399B-4CC4-7556-9D69A2C38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8" name="Freeform 742">
              <a:extLst>
                <a:ext uri="{FF2B5EF4-FFF2-40B4-BE49-F238E27FC236}">
                  <a16:creationId xmlns:a16="http://schemas.microsoft.com/office/drawing/2014/main" id="{097399AE-73C8-83B3-65BA-D82C65EFA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9" name="Freeform 743">
              <a:extLst>
                <a:ext uri="{FF2B5EF4-FFF2-40B4-BE49-F238E27FC236}">
                  <a16:creationId xmlns:a16="http://schemas.microsoft.com/office/drawing/2014/main" id="{F9D6BC60-DE50-918D-D897-84E16F5F5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0" name="Freeform 744">
              <a:extLst>
                <a:ext uri="{FF2B5EF4-FFF2-40B4-BE49-F238E27FC236}">
                  <a16:creationId xmlns:a16="http://schemas.microsoft.com/office/drawing/2014/main" id="{FB41EB14-6453-C34B-E78B-546DA176CA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1" name="Freeform 745">
              <a:extLst>
                <a:ext uri="{FF2B5EF4-FFF2-40B4-BE49-F238E27FC236}">
                  <a16:creationId xmlns:a16="http://schemas.microsoft.com/office/drawing/2014/main" id="{35CC8528-35D7-A7E3-8473-640DCBFAB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2" name="Freeform 746">
              <a:extLst>
                <a:ext uri="{FF2B5EF4-FFF2-40B4-BE49-F238E27FC236}">
                  <a16:creationId xmlns:a16="http://schemas.microsoft.com/office/drawing/2014/main" id="{78F1BA53-86CE-E362-8C17-8E4BF1B0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3" name="Freeform 747">
              <a:extLst>
                <a:ext uri="{FF2B5EF4-FFF2-40B4-BE49-F238E27FC236}">
                  <a16:creationId xmlns:a16="http://schemas.microsoft.com/office/drawing/2014/main" id="{13E31184-CD1F-5202-D593-659F193EA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4" name="Freeform 748">
              <a:extLst>
                <a:ext uri="{FF2B5EF4-FFF2-40B4-BE49-F238E27FC236}">
                  <a16:creationId xmlns:a16="http://schemas.microsoft.com/office/drawing/2014/main" id="{1AA2316D-FEE5-544C-A08F-F20ED8AA2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5" name="Freeform 749">
              <a:extLst>
                <a:ext uri="{FF2B5EF4-FFF2-40B4-BE49-F238E27FC236}">
                  <a16:creationId xmlns:a16="http://schemas.microsoft.com/office/drawing/2014/main" id="{4CB7470C-5B0B-8F0E-3BA8-33CFFDC2B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6" name="Freeform 750">
              <a:extLst>
                <a:ext uri="{FF2B5EF4-FFF2-40B4-BE49-F238E27FC236}">
                  <a16:creationId xmlns:a16="http://schemas.microsoft.com/office/drawing/2014/main" id="{3CB8F3F3-EC46-3A5A-C579-9B64F98DE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7" name="Freeform 751">
              <a:extLst>
                <a:ext uri="{FF2B5EF4-FFF2-40B4-BE49-F238E27FC236}">
                  <a16:creationId xmlns:a16="http://schemas.microsoft.com/office/drawing/2014/main" id="{149C5EBE-14BF-C10F-D2D9-23DB3D14E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8" name="Freeform 752">
              <a:extLst>
                <a:ext uri="{FF2B5EF4-FFF2-40B4-BE49-F238E27FC236}">
                  <a16:creationId xmlns:a16="http://schemas.microsoft.com/office/drawing/2014/main" id="{FC410A11-2835-615B-C8BE-BF21FFA0A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9" name="Freeform 753">
              <a:extLst>
                <a:ext uri="{FF2B5EF4-FFF2-40B4-BE49-F238E27FC236}">
                  <a16:creationId xmlns:a16="http://schemas.microsoft.com/office/drawing/2014/main" id="{ED296265-3967-ADD7-9DE8-BA805C66A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0" name="Freeform 754">
              <a:extLst>
                <a:ext uri="{FF2B5EF4-FFF2-40B4-BE49-F238E27FC236}">
                  <a16:creationId xmlns:a16="http://schemas.microsoft.com/office/drawing/2014/main" id="{D4428DC1-EBBB-83E2-19D2-40584CC31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1" name="Freeform 755">
              <a:extLst>
                <a:ext uri="{FF2B5EF4-FFF2-40B4-BE49-F238E27FC236}">
                  <a16:creationId xmlns:a16="http://schemas.microsoft.com/office/drawing/2014/main" id="{07CE02DA-7225-9074-B99C-37B228CE7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2" name="Freeform 756">
              <a:extLst>
                <a:ext uri="{FF2B5EF4-FFF2-40B4-BE49-F238E27FC236}">
                  <a16:creationId xmlns:a16="http://schemas.microsoft.com/office/drawing/2014/main" id="{CD5D06AC-1961-FA23-FF35-53BD046C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3" name="Freeform 757">
              <a:extLst>
                <a:ext uri="{FF2B5EF4-FFF2-40B4-BE49-F238E27FC236}">
                  <a16:creationId xmlns:a16="http://schemas.microsoft.com/office/drawing/2014/main" id="{7F1F07C2-40FB-2B2A-8A66-EA37231E6D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4" name="Freeform 758">
              <a:extLst>
                <a:ext uri="{FF2B5EF4-FFF2-40B4-BE49-F238E27FC236}">
                  <a16:creationId xmlns:a16="http://schemas.microsoft.com/office/drawing/2014/main" id="{A49DFFA2-8694-004B-0D20-7628E2E2D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5" name="Freeform 759">
              <a:extLst>
                <a:ext uri="{FF2B5EF4-FFF2-40B4-BE49-F238E27FC236}">
                  <a16:creationId xmlns:a16="http://schemas.microsoft.com/office/drawing/2014/main" id="{72C75004-0F21-3F70-7E40-DC74FE34D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6" name="Freeform 760">
              <a:extLst>
                <a:ext uri="{FF2B5EF4-FFF2-40B4-BE49-F238E27FC236}">
                  <a16:creationId xmlns:a16="http://schemas.microsoft.com/office/drawing/2014/main" id="{B0E9BEDC-DC8A-D0AD-5A1F-B39941538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7" name="Freeform 761">
              <a:extLst>
                <a:ext uri="{FF2B5EF4-FFF2-40B4-BE49-F238E27FC236}">
                  <a16:creationId xmlns:a16="http://schemas.microsoft.com/office/drawing/2014/main" id="{5CBB4E9C-F05E-C3A4-B528-FDE3EEE87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8" name="Freeform 762">
              <a:extLst>
                <a:ext uri="{FF2B5EF4-FFF2-40B4-BE49-F238E27FC236}">
                  <a16:creationId xmlns:a16="http://schemas.microsoft.com/office/drawing/2014/main" id="{B00006B9-2576-3F98-5197-2EAFCFBD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9" name="Freeform 763">
              <a:extLst>
                <a:ext uri="{FF2B5EF4-FFF2-40B4-BE49-F238E27FC236}">
                  <a16:creationId xmlns:a16="http://schemas.microsoft.com/office/drawing/2014/main" id="{1383D79E-2272-0FD9-3740-F95A46D7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0" name="Freeform 764">
              <a:extLst>
                <a:ext uri="{FF2B5EF4-FFF2-40B4-BE49-F238E27FC236}">
                  <a16:creationId xmlns:a16="http://schemas.microsoft.com/office/drawing/2014/main" id="{A02A05C8-2D51-9706-615A-756A37F07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1" name="Freeform 765">
              <a:extLst>
                <a:ext uri="{FF2B5EF4-FFF2-40B4-BE49-F238E27FC236}">
                  <a16:creationId xmlns:a16="http://schemas.microsoft.com/office/drawing/2014/main" id="{6775E13E-2E90-7C4E-9DE8-D40BA85BC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2" name="Freeform 766">
              <a:extLst>
                <a:ext uri="{FF2B5EF4-FFF2-40B4-BE49-F238E27FC236}">
                  <a16:creationId xmlns:a16="http://schemas.microsoft.com/office/drawing/2014/main" id="{BD66BA5B-5D14-793A-7507-C29D18AA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3" name="Freeform 767">
              <a:extLst>
                <a:ext uri="{FF2B5EF4-FFF2-40B4-BE49-F238E27FC236}">
                  <a16:creationId xmlns:a16="http://schemas.microsoft.com/office/drawing/2014/main" id="{A7510A04-CF13-A27B-82C8-11DF731C8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4" name="Freeform 768">
              <a:extLst>
                <a:ext uri="{FF2B5EF4-FFF2-40B4-BE49-F238E27FC236}">
                  <a16:creationId xmlns:a16="http://schemas.microsoft.com/office/drawing/2014/main" id="{46FDE57B-95AE-24D2-6F33-BE7B99DFB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5" name="Freeform 769">
              <a:extLst>
                <a:ext uri="{FF2B5EF4-FFF2-40B4-BE49-F238E27FC236}">
                  <a16:creationId xmlns:a16="http://schemas.microsoft.com/office/drawing/2014/main" id="{6F6A10E4-417A-0849-DF9E-BA8AA4877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6" name="Freeform 770">
              <a:extLst>
                <a:ext uri="{FF2B5EF4-FFF2-40B4-BE49-F238E27FC236}">
                  <a16:creationId xmlns:a16="http://schemas.microsoft.com/office/drawing/2014/main" id="{8E6B8EEE-EC04-BA03-C47A-F55A7AAD4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7" name="Freeform 771">
              <a:extLst>
                <a:ext uri="{FF2B5EF4-FFF2-40B4-BE49-F238E27FC236}">
                  <a16:creationId xmlns:a16="http://schemas.microsoft.com/office/drawing/2014/main" id="{007CC42D-F8FC-DA12-BB8A-E8208763F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8" name="Freeform 772">
              <a:extLst>
                <a:ext uri="{FF2B5EF4-FFF2-40B4-BE49-F238E27FC236}">
                  <a16:creationId xmlns:a16="http://schemas.microsoft.com/office/drawing/2014/main" id="{7A1F99AF-567F-C46B-39CC-4AFB0576A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9" name="Freeform 773">
              <a:extLst>
                <a:ext uri="{FF2B5EF4-FFF2-40B4-BE49-F238E27FC236}">
                  <a16:creationId xmlns:a16="http://schemas.microsoft.com/office/drawing/2014/main" id="{0B96E9C6-2863-56B1-0D5A-3457BFEC5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0" name="Freeform 774">
              <a:extLst>
                <a:ext uri="{FF2B5EF4-FFF2-40B4-BE49-F238E27FC236}">
                  <a16:creationId xmlns:a16="http://schemas.microsoft.com/office/drawing/2014/main" id="{5686B15B-08FB-1A7F-3D17-89FFC7E7B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1" name="Freeform 775">
              <a:extLst>
                <a:ext uri="{FF2B5EF4-FFF2-40B4-BE49-F238E27FC236}">
                  <a16:creationId xmlns:a16="http://schemas.microsoft.com/office/drawing/2014/main" id="{5AF1045B-0CE9-4986-0BB9-3BC3E220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1242" name="Group 1241">
            <a:extLst>
              <a:ext uri="{FF2B5EF4-FFF2-40B4-BE49-F238E27FC236}">
                <a16:creationId xmlns:a16="http://schemas.microsoft.com/office/drawing/2014/main" id="{FD92DB2B-8467-6FDA-6F8C-3264695E4D67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1243" name="Freeform 403">
              <a:extLst>
                <a:ext uri="{FF2B5EF4-FFF2-40B4-BE49-F238E27FC236}">
                  <a16:creationId xmlns:a16="http://schemas.microsoft.com/office/drawing/2014/main" id="{A62F04D3-6DDF-646B-9FFB-97FD08019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4" name="Freeform 472">
              <a:extLst>
                <a:ext uri="{FF2B5EF4-FFF2-40B4-BE49-F238E27FC236}">
                  <a16:creationId xmlns:a16="http://schemas.microsoft.com/office/drawing/2014/main" id="{7B89AB6E-59D2-2252-7D4C-4DEBB5236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5" name="Freeform 473">
              <a:extLst>
                <a:ext uri="{FF2B5EF4-FFF2-40B4-BE49-F238E27FC236}">
                  <a16:creationId xmlns:a16="http://schemas.microsoft.com/office/drawing/2014/main" id="{19708251-76C1-4481-60E7-BBC3CED1F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6" name="Freeform 474">
              <a:extLst>
                <a:ext uri="{FF2B5EF4-FFF2-40B4-BE49-F238E27FC236}">
                  <a16:creationId xmlns:a16="http://schemas.microsoft.com/office/drawing/2014/main" id="{9C7C4F90-403F-2053-9189-F6663F5DA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7" name="Freeform 475">
              <a:extLst>
                <a:ext uri="{FF2B5EF4-FFF2-40B4-BE49-F238E27FC236}">
                  <a16:creationId xmlns:a16="http://schemas.microsoft.com/office/drawing/2014/main" id="{F63E618E-AB1C-AFC4-4E08-F4A59E9C6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8" name="Freeform 476">
              <a:extLst>
                <a:ext uri="{FF2B5EF4-FFF2-40B4-BE49-F238E27FC236}">
                  <a16:creationId xmlns:a16="http://schemas.microsoft.com/office/drawing/2014/main" id="{4CEF245E-4FE9-6973-CC13-EB9348E78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9" name="Freeform 477">
              <a:extLst>
                <a:ext uri="{FF2B5EF4-FFF2-40B4-BE49-F238E27FC236}">
                  <a16:creationId xmlns:a16="http://schemas.microsoft.com/office/drawing/2014/main" id="{45E9D702-2432-8DB7-39B4-0EAA0D19B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0" name="Freeform 478">
              <a:extLst>
                <a:ext uri="{FF2B5EF4-FFF2-40B4-BE49-F238E27FC236}">
                  <a16:creationId xmlns:a16="http://schemas.microsoft.com/office/drawing/2014/main" id="{71701ABA-7EB5-9FD8-3784-217BB20C7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1" name="Freeform 479">
              <a:extLst>
                <a:ext uri="{FF2B5EF4-FFF2-40B4-BE49-F238E27FC236}">
                  <a16:creationId xmlns:a16="http://schemas.microsoft.com/office/drawing/2014/main" id="{F718C387-CB5F-78FA-5DB2-59BA877D4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2" name="Freeform 480">
              <a:extLst>
                <a:ext uri="{FF2B5EF4-FFF2-40B4-BE49-F238E27FC236}">
                  <a16:creationId xmlns:a16="http://schemas.microsoft.com/office/drawing/2014/main" id="{A8B4DF56-2F25-172B-8EBC-78853607B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3" name="Freeform 481">
              <a:extLst>
                <a:ext uri="{FF2B5EF4-FFF2-40B4-BE49-F238E27FC236}">
                  <a16:creationId xmlns:a16="http://schemas.microsoft.com/office/drawing/2014/main" id="{9B1E6BFC-FB25-D6AF-F59C-D14D7FB60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4" name="Freeform 482">
              <a:extLst>
                <a:ext uri="{FF2B5EF4-FFF2-40B4-BE49-F238E27FC236}">
                  <a16:creationId xmlns:a16="http://schemas.microsoft.com/office/drawing/2014/main" id="{ACC78800-CD60-8DD3-E7A3-7B0070532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5" name="Freeform 483">
              <a:extLst>
                <a:ext uri="{FF2B5EF4-FFF2-40B4-BE49-F238E27FC236}">
                  <a16:creationId xmlns:a16="http://schemas.microsoft.com/office/drawing/2014/main" id="{157D99F6-7C76-D583-7976-B282697B3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6" name="Freeform 484">
              <a:extLst>
                <a:ext uri="{FF2B5EF4-FFF2-40B4-BE49-F238E27FC236}">
                  <a16:creationId xmlns:a16="http://schemas.microsoft.com/office/drawing/2014/main" id="{8C964E83-8502-27BB-4A77-D1AA08B4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7" name="Freeform 612">
              <a:extLst>
                <a:ext uri="{FF2B5EF4-FFF2-40B4-BE49-F238E27FC236}">
                  <a16:creationId xmlns:a16="http://schemas.microsoft.com/office/drawing/2014/main" id="{D962D567-1D80-881E-7336-774DBEEBF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8" name="Freeform 708">
              <a:extLst>
                <a:ext uri="{FF2B5EF4-FFF2-40B4-BE49-F238E27FC236}">
                  <a16:creationId xmlns:a16="http://schemas.microsoft.com/office/drawing/2014/main" id="{90648E8F-15DC-92A1-5A34-0DB70447BF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1259" name="Group 1258">
            <a:extLst>
              <a:ext uri="{FF2B5EF4-FFF2-40B4-BE49-F238E27FC236}">
                <a16:creationId xmlns:a16="http://schemas.microsoft.com/office/drawing/2014/main" id="{0330FE70-780A-C78B-CD2F-478E298E1F9B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1260" name="Freeform 512">
              <a:extLst>
                <a:ext uri="{FF2B5EF4-FFF2-40B4-BE49-F238E27FC236}">
                  <a16:creationId xmlns:a16="http://schemas.microsoft.com/office/drawing/2014/main" id="{7380DDDC-E2D9-473E-2D36-F960A29BE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1" name="Freeform 513">
              <a:extLst>
                <a:ext uri="{FF2B5EF4-FFF2-40B4-BE49-F238E27FC236}">
                  <a16:creationId xmlns:a16="http://schemas.microsoft.com/office/drawing/2014/main" id="{ED55DFA9-E985-1163-2E85-DCE55A242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2" name="Freeform 514">
              <a:extLst>
                <a:ext uri="{FF2B5EF4-FFF2-40B4-BE49-F238E27FC236}">
                  <a16:creationId xmlns:a16="http://schemas.microsoft.com/office/drawing/2014/main" id="{99EA329B-922B-912D-BA95-374C89103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3" name="Freeform 515">
              <a:extLst>
                <a:ext uri="{FF2B5EF4-FFF2-40B4-BE49-F238E27FC236}">
                  <a16:creationId xmlns:a16="http://schemas.microsoft.com/office/drawing/2014/main" id="{C8229EF7-A834-572C-E196-51609FFB2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4" name="Freeform 516">
              <a:extLst>
                <a:ext uri="{FF2B5EF4-FFF2-40B4-BE49-F238E27FC236}">
                  <a16:creationId xmlns:a16="http://schemas.microsoft.com/office/drawing/2014/main" id="{A96DC558-0758-19DD-A1BF-713638130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5" name="Freeform 517">
              <a:extLst>
                <a:ext uri="{FF2B5EF4-FFF2-40B4-BE49-F238E27FC236}">
                  <a16:creationId xmlns:a16="http://schemas.microsoft.com/office/drawing/2014/main" id="{9829FDB8-5153-630C-6D2F-C485EE4A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6" name="Freeform 518">
              <a:extLst>
                <a:ext uri="{FF2B5EF4-FFF2-40B4-BE49-F238E27FC236}">
                  <a16:creationId xmlns:a16="http://schemas.microsoft.com/office/drawing/2014/main" id="{F25B39AF-C39D-3E04-C4E4-152312B72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7" name="Freeform 519">
              <a:extLst>
                <a:ext uri="{FF2B5EF4-FFF2-40B4-BE49-F238E27FC236}">
                  <a16:creationId xmlns:a16="http://schemas.microsoft.com/office/drawing/2014/main" id="{4B8C0406-B882-7E1A-7363-080DDF270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8" name="Freeform 520">
              <a:extLst>
                <a:ext uri="{FF2B5EF4-FFF2-40B4-BE49-F238E27FC236}">
                  <a16:creationId xmlns:a16="http://schemas.microsoft.com/office/drawing/2014/main" id="{2D44FE15-27D4-4EE3-0857-640131FB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9" name="Freeform 521">
              <a:extLst>
                <a:ext uri="{FF2B5EF4-FFF2-40B4-BE49-F238E27FC236}">
                  <a16:creationId xmlns:a16="http://schemas.microsoft.com/office/drawing/2014/main" id="{83DF3FD8-3485-6E4C-6A95-F8D7852CF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0" name="Freeform 522">
              <a:extLst>
                <a:ext uri="{FF2B5EF4-FFF2-40B4-BE49-F238E27FC236}">
                  <a16:creationId xmlns:a16="http://schemas.microsoft.com/office/drawing/2014/main" id="{6B7D1D8D-6DDD-118A-B2B1-3334D2DBE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1" name="Freeform 523">
              <a:extLst>
                <a:ext uri="{FF2B5EF4-FFF2-40B4-BE49-F238E27FC236}">
                  <a16:creationId xmlns:a16="http://schemas.microsoft.com/office/drawing/2014/main" id="{CD470560-C51A-9A6E-82F9-B7A123714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2" name="Freeform 524">
              <a:extLst>
                <a:ext uri="{FF2B5EF4-FFF2-40B4-BE49-F238E27FC236}">
                  <a16:creationId xmlns:a16="http://schemas.microsoft.com/office/drawing/2014/main" id="{3FABF680-5223-358E-5F3C-CC2FBBBDC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3" name="Freeform 525">
              <a:extLst>
                <a:ext uri="{FF2B5EF4-FFF2-40B4-BE49-F238E27FC236}">
                  <a16:creationId xmlns:a16="http://schemas.microsoft.com/office/drawing/2014/main" id="{4276D49E-B136-A198-CA13-AD13EA73F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4" name="Freeform 614">
              <a:extLst>
                <a:ext uri="{FF2B5EF4-FFF2-40B4-BE49-F238E27FC236}">
                  <a16:creationId xmlns:a16="http://schemas.microsoft.com/office/drawing/2014/main" id="{7E8331EB-37C5-3860-46B5-BCE1B5226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5" name="Freeform 616">
              <a:extLst>
                <a:ext uri="{FF2B5EF4-FFF2-40B4-BE49-F238E27FC236}">
                  <a16:creationId xmlns:a16="http://schemas.microsoft.com/office/drawing/2014/main" id="{7A05C91C-13DE-CCCC-F983-1915D0604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6" name="Freeform 617">
              <a:extLst>
                <a:ext uri="{FF2B5EF4-FFF2-40B4-BE49-F238E27FC236}">
                  <a16:creationId xmlns:a16="http://schemas.microsoft.com/office/drawing/2014/main" id="{3493D8D8-23B3-D47A-9A55-57C68725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7" name="Freeform 618">
              <a:extLst>
                <a:ext uri="{FF2B5EF4-FFF2-40B4-BE49-F238E27FC236}">
                  <a16:creationId xmlns:a16="http://schemas.microsoft.com/office/drawing/2014/main" id="{D8B60A3A-C7E2-6554-253F-6D94DF157F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8" name="Freeform 619">
              <a:extLst>
                <a:ext uri="{FF2B5EF4-FFF2-40B4-BE49-F238E27FC236}">
                  <a16:creationId xmlns:a16="http://schemas.microsoft.com/office/drawing/2014/main" id="{C205C2DA-B2A3-368B-406E-3D5240702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9" name="Freeform 620">
              <a:extLst>
                <a:ext uri="{FF2B5EF4-FFF2-40B4-BE49-F238E27FC236}">
                  <a16:creationId xmlns:a16="http://schemas.microsoft.com/office/drawing/2014/main" id="{F7225937-ABE8-B2AA-7F9D-F0B6E97F5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0" name="Freeform 621">
              <a:extLst>
                <a:ext uri="{FF2B5EF4-FFF2-40B4-BE49-F238E27FC236}">
                  <a16:creationId xmlns:a16="http://schemas.microsoft.com/office/drawing/2014/main" id="{9B5AF134-466C-E0AA-2EBE-9E58CE110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1" name="Freeform 622">
              <a:extLst>
                <a:ext uri="{FF2B5EF4-FFF2-40B4-BE49-F238E27FC236}">
                  <a16:creationId xmlns:a16="http://schemas.microsoft.com/office/drawing/2014/main" id="{983CBDF2-D910-B549-4034-A3D27307C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2" name="Freeform 623">
              <a:extLst>
                <a:ext uri="{FF2B5EF4-FFF2-40B4-BE49-F238E27FC236}">
                  <a16:creationId xmlns:a16="http://schemas.microsoft.com/office/drawing/2014/main" id="{E115DFE8-B360-F1D6-EAF3-412F4559A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3" name="Freeform 624">
              <a:extLst>
                <a:ext uri="{FF2B5EF4-FFF2-40B4-BE49-F238E27FC236}">
                  <a16:creationId xmlns:a16="http://schemas.microsoft.com/office/drawing/2014/main" id="{5DBAAB5D-1660-B3E0-AFAA-AAE673E3D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4" name="Freeform 625">
              <a:extLst>
                <a:ext uri="{FF2B5EF4-FFF2-40B4-BE49-F238E27FC236}">
                  <a16:creationId xmlns:a16="http://schemas.microsoft.com/office/drawing/2014/main" id="{3456949C-0A4F-6173-2076-AAAE97E7A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5" name="Freeform 626">
              <a:extLst>
                <a:ext uri="{FF2B5EF4-FFF2-40B4-BE49-F238E27FC236}">
                  <a16:creationId xmlns:a16="http://schemas.microsoft.com/office/drawing/2014/main" id="{B638062F-1A7F-3BA3-82B8-118C4608C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6" name="Freeform 627">
              <a:extLst>
                <a:ext uri="{FF2B5EF4-FFF2-40B4-BE49-F238E27FC236}">
                  <a16:creationId xmlns:a16="http://schemas.microsoft.com/office/drawing/2014/main" id="{A3D1062F-2EEA-095F-7138-5ECDE3ED7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7" name="Freeform 628">
              <a:extLst>
                <a:ext uri="{FF2B5EF4-FFF2-40B4-BE49-F238E27FC236}">
                  <a16:creationId xmlns:a16="http://schemas.microsoft.com/office/drawing/2014/main" id="{BAFA65E5-2AFB-51A0-7235-F565046970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8" name="Freeform 629">
              <a:extLst>
                <a:ext uri="{FF2B5EF4-FFF2-40B4-BE49-F238E27FC236}">
                  <a16:creationId xmlns:a16="http://schemas.microsoft.com/office/drawing/2014/main" id="{F83BD500-991A-344C-7D5F-09B1EF377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89" name="Freeform 630">
              <a:extLst>
                <a:ext uri="{FF2B5EF4-FFF2-40B4-BE49-F238E27FC236}">
                  <a16:creationId xmlns:a16="http://schemas.microsoft.com/office/drawing/2014/main" id="{53F83046-A915-DA16-A4F3-656A19204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1290" name="Group 1289">
            <a:extLst>
              <a:ext uri="{FF2B5EF4-FFF2-40B4-BE49-F238E27FC236}">
                <a16:creationId xmlns:a16="http://schemas.microsoft.com/office/drawing/2014/main" id="{9ECF419B-D03B-6C6A-FDCD-0E45B5E62048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1291" name="Freeform 534">
              <a:extLst>
                <a:ext uri="{FF2B5EF4-FFF2-40B4-BE49-F238E27FC236}">
                  <a16:creationId xmlns:a16="http://schemas.microsoft.com/office/drawing/2014/main" id="{7D2D67F8-0821-78B2-7944-963B39908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92" name="Freeform 537">
              <a:extLst>
                <a:ext uri="{FF2B5EF4-FFF2-40B4-BE49-F238E27FC236}">
                  <a16:creationId xmlns:a16="http://schemas.microsoft.com/office/drawing/2014/main" id="{498B2314-835E-2FF3-4BE9-115F53762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93" name="Freeform 538">
              <a:extLst>
                <a:ext uri="{FF2B5EF4-FFF2-40B4-BE49-F238E27FC236}">
                  <a16:creationId xmlns:a16="http://schemas.microsoft.com/office/drawing/2014/main" id="{6E2B2549-5466-5916-FBDB-C518D26BB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94" name="Freeform 539">
              <a:extLst>
                <a:ext uri="{FF2B5EF4-FFF2-40B4-BE49-F238E27FC236}">
                  <a16:creationId xmlns:a16="http://schemas.microsoft.com/office/drawing/2014/main" id="{50FB60A3-F547-47DE-3380-97141CF5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95" name="Freeform 540">
              <a:extLst>
                <a:ext uri="{FF2B5EF4-FFF2-40B4-BE49-F238E27FC236}">
                  <a16:creationId xmlns:a16="http://schemas.microsoft.com/office/drawing/2014/main" id="{9CD391C3-76B9-840D-1276-F653FFD5C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96" name="Freeform 541">
              <a:extLst>
                <a:ext uri="{FF2B5EF4-FFF2-40B4-BE49-F238E27FC236}">
                  <a16:creationId xmlns:a16="http://schemas.microsoft.com/office/drawing/2014/main" id="{2E7F84B9-0230-B76E-3C8F-003AEDCE0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97" name="Freeform 542">
              <a:extLst>
                <a:ext uri="{FF2B5EF4-FFF2-40B4-BE49-F238E27FC236}">
                  <a16:creationId xmlns:a16="http://schemas.microsoft.com/office/drawing/2014/main" id="{5D89DDE4-C6A6-A953-A7E5-2B2DBDF76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98" name="Freeform 543">
              <a:extLst>
                <a:ext uri="{FF2B5EF4-FFF2-40B4-BE49-F238E27FC236}">
                  <a16:creationId xmlns:a16="http://schemas.microsoft.com/office/drawing/2014/main" id="{8290A93F-71D6-6200-3638-F90A30D68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99" name="Freeform 544">
              <a:extLst>
                <a:ext uri="{FF2B5EF4-FFF2-40B4-BE49-F238E27FC236}">
                  <a16:creationId xmlns:a16="http://schemas.microsoft.com/office/drawing/2014/main" id="{435A3F98-9554-BB8A-41E4-66BE12559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0" name="Freeform 545">
              <a:extLst>
                <a:ext uri="{FF2B5EF4-FFF2-40B4-BE49-F238E27FC236}">
                  <a16:creationId xmlns:a16="http://schemas.microsoft.com/office/drawing/2014/main" id="{F4627119-90C2-5F97-1464-A18E13EB7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1" name="Freeform 546">
              <a:extLst>
                <a:ext uri="{FF2B5EF4-FFF2-40B4-BE49-F238E27FC236}">
                  <a16:creationId xmlns:a16="http://schemas.microsoft.com/office/drawing/2014/main" id="{A378AFFF-B48D-C8C9-D0BA-CA7021073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2" name="Freeform 547">
              <a:extLst>
                <a:ext uri="{FF2B5EF4-FFF2-40B4-BE49-F238E27FC236}">
                  <a16:creationId xmlns:a16="http://schemas.microsoft.com/office/drawing/2014/main" id="{B173C643-3C44-6E35-3A47-490F122AE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3" name="Freeform 548">
              <a:extLst>
                <a:ext uri="{FF2B5EF4-FFF2-40B4-BE49-F238E27FC236}">
                  <a16:creationId xmlns:a16="http://schemas.microsoft.com/office/drawing/2014/main" id="{A0B5994A-D9C7-85FC-C861-2753D5E07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4" name="Freeform 549">
              <a:extLst>
                <a:ext uri="{FF2B5EF4-FFF2-40B4-BE49-F238E27FC236}">
                  <a16:creationId xmlns:a16="http://schemas.microsoft.com/office/drawing/2014/main" id="{D1214847-B93E-E2A1-9591-CFD680B6F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5" name="Freeform 550">
              <a:extLst>
                <a:ext uri="{FF2B5EF4-FFF2-40B4-BE49-F238E27FC236}">
                  <a16:creationId xmlns:a16="http://schemas.microsoft.com/office/drawing/2014/main" id="{8B9E113C-0F17-DE31-2FC5-21091A750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6" name="Freeform 551">
              <a:extLst>
                <a:ext uri="{FF2B5EF4-FFF2-40B4-BE49-F238E27FC236}">
                  <a16:creationId xmlns:a16="http://schemas.microsoft.com/office/drawing/2014/main" id="{39B3A7D9-74B3-DE12-3B2F-1BFBA5C88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7" name="Freeform 552">
              <a:extLst>
                <a:ext uri="{FF2B5EF4-FFF2-40B4-BE49-F238E27FC236}">
                  <a16:creationId xmlns:a16="http://schemas.microsoft.com/office/drawing/2014/main" id="{186E85DD-C198-76CA-6CC3-E8B68938E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8" name="Freeform 553">
              <a:extLst>
                <a:ext uri="{FF2B5EF4-FFF2-40B4-BE49-F238E27FC236}">
                  <a16:creationId xmlns:a16="http://schemas.microsoft.com/office/drawing/2014/main" id="{7DA21CB3-1CA3-0A1C-391B-172F0756B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09" name="Freeform 554">
              <a:extLst>
                <a:ext uri="{FF2B5EF4-FFF2-40B4-BE49-F238E27FC236}">
                  <a16:creationId xmlns:a16="http://schemas.microsoft.com/office/drawing/2014/main" id="{52BF1EA0-6186-9D84-AE5D-96E2A6D6D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0" name="Freeform 555">
              <a:extLst>
                <a:ext uri="{FF2B5EF4-FFF2-40B4-BE49-F238E27FC236}">
                  <a16:creationId xmlns:a16="http://schemas.microsoft.com/office/drawing/2014/main" id="{61F5FD33-F489-3B66-1AA2-2E36E9CB2C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1" name="Freeform 569">
              <a:extLst>
                <a:ext uri="{FF2B5EF4-FFF2-40B4-BE49-F238E27FC236}">
                  <a16:creationId xmlns:a16="http://schemas.microsoft.com/office/drawing/2014/main" id="{D0B38DBA-42FF-5F9D-2A41-772CAE73D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2" name="Freeform 570">
              <a:extLst>
                <a:ext uri="{FF2B5EF4-FFF2-40B4-BE49-F238E27FC236}">
                  <a16:creationId xmlns:a16="http://schemas.microsoft.com/office/drawing/2014/main" id="{37CF2F3F-354A-928A-B9AF-D4FEF64F29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3" name="Freeform 571">
              <a:extLst>
                <a:ext uri="{FF2B5EF4-FFF2-40B4-BE49-F238E27FC236}">
                  <a16:creationId xmlns:a16="http://schemas.microsoft.com/office/drawing/2014/main" id="{75E2219A-E99E-4136-9485-BEFB24813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4" name="Freeform 572">
              <a:extLst>
                <a:ext uri="{FF2B5EF4-FFF2-40B4-BE49-F238E27FC236}">
                  <a16:creationId xmlns:a16="http://schemas.microsoft.com/office/drawing/2014/main" id="{B8DE2774-1AB5-2919-A0C0-7879A5C84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5" name="Freeform 573">
              <a:extLst>
                <a:ext uri="{FF2B5EF4-FFF2-40B4-BE49-F238E27FC236}">
                  <a16:creationId xmlns:a16="http://schemas.microsoft.com/office/drawing/2014/main" id="{FD4CAAFD-6943-E5D6-2964-7D7A48F9F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6" name="Freeform 574">
              <a:extLst>
                <a:ext uri="{FF2B5EF4-FFF2-40B4-BE49-F238E27FC236}">
                  <a16:creationId xmlns:a16="http://schemas.microsoft.com/office/drawing/2014/main" id="{DBEBC05B-BF57-0A8A-908F-6DF750941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7" name="Freeform 575">
              <a:extLst>
                <a:ext uri="{FF2B5EF4-FFF2-40B4-BE49-F238E27FC236}">
                  <a16:creationId xmlns:a16="http://schemas.microsoft.com/office/drawing/2014/main" id="{D9B3E6C4-A531-5462-B7FF-CB7727EA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8" name="Freeform 577">
              <a:extLst>
                <a:ext uri="{FF2B5EF4-FFF2-40B4-BE49-F238E27FC236}">
                  <a16:creationId xmlns:a16="http://schemas.microsoft.com/office/drawing/2014/main" id="{1AB805E8-F90D-58C0-7BC2-FBE5A4869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19" name="Freeform 578">
              <a:extLst>
                <a:ext uri="{FF2B5EF4-FFF2-40B4-BE49-F238E27FC236}">
                  <a16:creationId xmlns:a16="http://schemas.microsoft.com/office/drawing/2014/main" id="{8C6B096C-E1E9-DA63-0BE6-9792DBA04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0" name="Freeform 579">
              <a:extLst>
                <a:ext uri="{FF2B5EF4-FFF2-40B4-BE49-F238E27FC236}">
                  <a16:creationId xmlns:a16="http://schemas.microsoft.com/office/drawing/2014/main" id="{3E1437C5-A61C-972F-8D06-2A20956C8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1" name="Freeform 581">
              <a:extLst>
                <a:ext uri="{FF2B5EF4-FFF2-40B4-BE49-F238E27FC236}">
                  <a16:creationId xmlns:a16="http://schemas.microsoft.com/office/drawing/2014/main" id="{6DCBF19F-068A-7210-0C2D-58C7A644C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2" name="Freeform 582">
              <a:extLst>
                <a:ext uri="{FF2B5EF4-FFF2-40B4-BE49-F238E27FC236}">
                  <a16:creationId xmlns:a16="http://schemas.microsoft.com/office/drawing/2014/main" id="{B74071D9-D217-E2E9-B38B-6FDE6DA11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3" name="Freeform 583">
              <a:extLst>
                <a:ext uri="{FF2B5EF4-FFF2-40B4-BE49-F238E27FC236}">
                  <a16:creationId xmlns:a16="http://schemas.microsoft.com/office/drawing/2014/main" id="{F0AFC06D-0DBC-52A9-ED46-419116765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4" name="Freeform 584">
              <a:extLst>
                <a:ext uri="{FF2B5EF4-FFF2-40B4-BE49-F238E27FC236}">
                  <a16:creationId xmlns:a16="http://schemas.microsoft.com/office/drawing/2014/main" id="{BBBCC769-D57C-6B2D-C11A-CE10955EC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5" name="Freeform 585">
              <a:extLst>
                <a:ext uri="{FF2B5EF4-FFF2-40B4-BE49-F238E27FC236}">
                  <a16:creationId xmlns:a16="http://schemas.microsoft.com/office/drawing/2014/main" id="{652A9F88-56EA-787A-C235-032325031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6" name="Freeform 586">
              <a:extLst>
                <a:ext uri="{FF2B5EF4-FFF2-40B4-BE49-F238E27FC236}">
                  <a16:creationId xmlns:a16="http://schemas.microsoft.com/office/drawing/2014/main" id="{3597A275-5E65-F12E-D9B3-F60E38197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7" name="Freeform 587">
              <a:extLst>
                <a:ext uri="{FF2B5EF4-FFF2-40B4-BE49-F238E27FC236}">
                  <a16:creationId xmlns:a16="http://schemas.microsoft.com/office/drawing/2014/main" id="{790A93D2-A7EB-3FF2-DB12-071394BFE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8" name="Freeform 588">
              <a:extLst>
                <a:ext uri="{FF2B5EF4-FFF2-40B4-BE49-F238E27FC236}">
                  <a16:creationId xmlns:a16="http://schemas.microsoft.com/office/drawing/2014/main" id="{5AC56B79-6BE1-AA9D-85CE-4134C798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29" name="Freeform 589">
              <a:extLst>
                <a:ext uri="{FF2B5EF4-FFF2-40B4-BE49-F238E27FC236}">
                  <a16:creationId xmlns:a16="http://schemas.microsoft.com/office/drawing/2014/main" id="{BC92A02E-4C78-50F4-F4BE-FB58B7FE0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0" name="Freeform 590">
              <a:extLst>
                <a:ext uri="{FF2B5EF4-FFF2-40B4-BE49-F238E27FC236}">
                  <a16:creationId xmlns:a16="http://schemas.microsoft.com/office/drawing/2014/main" id="{0BAF20F9-B6B8-5DAA-FA7C-7E9D3E9D2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1" name="Freeform 591">
              <a:extLst>
                <a:ext uri="{FF2B5EF4-FFF2-40B4-BE49-F238E27FC236}">
                  <a16:creationId xmlns:a16="http://schemas.microsoft.com/office/drawing/2014/main" id="{3A0B201D-F326-5436-9637-9B3D2FA99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2" name="Freeform 592">
              <a:extLst>
                <a:ext uri="{FF2B5EF4-FFF2-40B4-BE49-F238E27FC236}">
                  <a16:creationId xmlns:a16="http://schemas.microsoft.com/office/drawing/2014/main" id="{2DB4E00C-3D27-DEC1-68AD-AE9958359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3" name="Freeform 593">
              <a:extLst>
                <a:ext uri="{FF2B5EF4-FFF2-40B4-BE49-F238E27FC236}">
                  <a16:creationId xmlns:a16="http://schemas.microsoft.com/office/drawing/2014/main" id="{856E3D91-4423-D7BF-3983-A687DFC05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4" name="Freeform 594">
              <a:extLst>
                <a:ext uri="{FF2B5EF4-FFF2-40B4-BE49-F238E27FC236}">
                  <a16:creationId xmlns:a16="http://schemas.microsoft.com/office/drawing/2014/main" id="{A5F9FB33-B0A6-637D-0D9E-C1E156FE4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5" name="Freeform 595">
              <a:extLst>
                <a:ext uri="{FF2B5EF4-FFF2-40B4-BE49-F238E27FC236}">
                  <a16:creationId xmlns:a16="http://schemas.microsoft.com/office/drawing/2014/main" id="{DA947723-8832-92DB-CFC4-2DD6210A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6" name="Freeform 596">
              <a:extLst>
                <a:ext uri="{FF2B5EF4-FFF2-40B4-BE49-F238E27FC236}">
                  <a16:creationId xmlns:a16="http://schemas.microsoft.com/office/drawing/2014/main" id="{519CB8CD-A90B-6114-7C25-B0EF02CDA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7" name="Freeform 597">
              <a:extLst>
                <a:ext uri="{FF2B5EF4-FFF2-40B4-BE49-F238E27FC236}">
                  <a16:creationId xmlns:a16="http://schemas.microsoft.com/office/drawing/2014/main" id="{62136998-A2A0-8950-D61F-87A560D96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8" name="Freeform 598">
              <a:extLst>
                <a:ext uri="{FF2B5EF4-FFF2-40B4-BE49-F238E27FC236}">
                  <a16:creationId xmlns:a16="http://schemas.microsoft.com/office/drawing/2014/main" id="{804B634A-3248-90AD-2FC5-DEA68AA11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39" name="Freeform 599">
              <a:extLst>
                <a:ext uri="{FF2B5EF4-FFF2-40B4-BE49-F238E27FC236}">
                  <a16:creationId xmlns:a16="http://schemas.microsoft.com/office/drawing/2014/main" id="{D1757091-996A-6584-9FB5-AAD975D41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0" name="Freeform 600">
              <a:extLst>
                <a:ext uri="{FF2B5EF4-FFF2-40B4-BE49-F238E27FC236}">
                  <a16:creationId xmlns:a16="http://schemas.microsoft.com/office/drawing/2014/main" id="{857FAE01-8D31-5768-CE5D-03EC52213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1" name="Freeform 601">
              <a:extLst>
                <a:ext uri="{FF2B5EF4-FFF2-40B4-BE49-F238E27FC236}">
                  <a16:creationId xmlns:a16="http://schemas.microsoft.com/office/drawing/2014/main" id="{FEAC69B8-F60D-9E82-CE30-D4B9AA0C6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2" name="Freeform 602">
              <a:extLst>
                <a:ext uri="{FF2B5EF4-FFF2-40B4-BE49-F238E27FC236}">
                  <a16:creationId xmlns:a16="http://schemas.microsoft.com/office/drawing/2014/main" id="{F226C365-6180-226A-0845-3CD516A12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3" name="Freeform 604">
              <a:extLst>
                <a:ext uri="{FF2B5EF4-FFF2-40B4-BE49-F238E27FC236}">
                  <a16:creationId xmlns:a16="http://schemas.microsoft.com/office/drawing/2014/main" id="{18E778D8-8AA0-351A-9532-52E90910B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4" name="Freeform 605">
              <a:extLst>
                <a:ext uri="{FF2B5EF4-FFF2-40B4-BE49-F238E27FC236}">
                  <a16:creationId xmlns:a16="http://schemas.microsoft.com/office/drawing/2014/main" id="{FFE06190-5819-9E5E-D6CA-53D33CA71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5" name="Freeform 606">
              <a:extLst>
                <a:ext uri="{FF2B5EF4-FFF2-40B4-BE49-F238E27FC236}">
                  <a16:creationId xmlns:a16="http://schemas.microsoft.com/office/drawing/2014/main" id="{04F4312D-070B-3538-7100-7DC9F327A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6" name="Freeform 786">
              <a:extLst>
                <a:ext uri="{FF2B5EF4-FFF2-40B4-BE49-F238E27FC236}">
                  <a16:creationId xmlns:a16="http://schemas.microsoft.com/office/drawing/2014/main" id="{D5137D5E-CD12-90FA-E89B-7E65D6EE6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7" name="Freeform 788">
              <a:extLst>
                <a:ext uri="{FF2B5EF4-FFF2-40B4-BE49-F238E27FC236}">
                  <a16:creationId xmlns:a16="http://schemas.microsoft.com/office/drawing/2014/main" id="{91A1BC27-53BB-6752-16D2-94BD54383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8" name="Freeform 781">
              <a:extLst>
                <a:ext uri="{FF2B5EF4-FFF2-40B4-BE49-F238E27FC236}">
                  <a16:creationId xmlns:a16="http://schemas.microsoft.com/office/drawing/2014/main" id="{DECFCF87-1769-C35F-4802-6B7A6ABC9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49" name="Freeform 777">
              <a:extLst>
                <a:ext uri="{FF2B5EF4-FFF2-40B4-BE49-F238E27FC236}">
                  <a16:creationId xmlns:a16="http://schemas.microsoft.com/office/drawing/2014/main" id="{36D854EF-1093-9D19-0816-279074422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0" name="Freeform 778">
              <a:extLst>
                <a:ext uri="{FF2B5EF4-FFF2-40B4-BE49-F238E27FC236}">
                  <a16:creationId xmlns:a16="http://schemas.microsoft.com/office/drawing/2014/main" id="{0A92DC1B-D3FA-722A-879B-D7B31C4AF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1" name="Freeform 779">
              <a:extLst>
                <a:ext uri="{FF2B5EF4-FFF2-40B4-BE49-F238E27FC236}">
                  <a16:creationId xmlns:a16="http://schemas.microsoft.com/office/drawing/2014/main" id="{E885D49E-A521-AA93-CFD7-E364D8FEC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2" name="Freeform 780">
              <a:extLst>
                <a:ext uri="{FF2B5EF4-FFF2-40B4-BE49-F238E27FC236}">
                  <a16:creationId xmlns:a16="http://schemas.microsoft.com/office/drawing/2014/main" id="{ECF3729F-9E6B-6DBF-FF39-3A2995E8C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3" name="Freeform 782">
              <a:extLst>
                <a:ext uri="{FF2B5EF4-FFF2-40B4-BE49-F238E27FC236}">
                  <a16:creationId xmlns:a16="http://schemas.microsoft.com/office/drawing/2014/main" id="{D0611E6B-DAC5-6797-3655-3ACA1CBB1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4" name="Freeform 783">
              <a:extLst>
                <a:ext uri="{FF2B5EF4-FFF2-40B4-BE49-F238E27FC236}">
                  <a16:creationId xmlns:a16="http://schemas.microsoft.com/office/drawing/2014/main" id="{36DEE060-7FB3-08B1-92CD-37AE80344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5" name="Freeform 784">
              <a:extLst>
                <a:ext uri="{FF2B5EF4-FFF2-40B4-BE49-F238E27FC236}">
                  <a16:creationId xmlns:a16="http://schemas.microsoft.com/office/drawing/2014/main" id="{746DB8C4-A7C0-96BA-F126-1A03CFD6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6" name="Freeform 789">
              <a:extLst>
                <a:ext uri="{FF2B5EF4-FFF2-40B4-BE49-F238E27FC236}">
                  <a16:creationId xmlns:a16="http://schemas.microsoft.com/office/drawing/2014/main" id="{5ACF2732-D6E6-03C7-0E63-B1D1C84F4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7" name="Freeform 790">
              <a:extLst>
                <a:ext uri="{FF2B5EF4-FFF2-40B4-BE49-F238E27FC236}">
                  <a16:creationId xmlns:a16="http://schemas.microsoft.com/office/drawing/2014/main" id="{909A0446-D0EE-1B07-3C0D-DD3CFAB40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8" name="Freeform 791">
              <a:extLst>
                <a:ext uri="{FF2B5EF4-FFF2-40B4-BE49-F238E27FC236}">
                  <a16:creationId xmlns:a16="http://schemas.microsoft.com/office/drawing/2014/main" id="{27E1868C-17CF-BC9E-7FC6-B4B54DEDC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59" name="Freeform 792">
              <a:extLst>
                <a:ext uri="{FF2B5EF4-FFF2-40B4-BE49-F238E27FC236}">
                  <a16:creationId xmlns:a16="http://schemas.microsoft.com/office/drawing/2014/main" id="{E0AC208C-D279-88B7-286B-75F840371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0" name="Freeform 793">
              <a:extLst>
                <a:ext uri="{FF2B5EF4-FFF2-40B4-BE49-F238E27FC236}">
                  <a16:creationId xmlns:a16="http://schemas.microsoft.com/office/drawing/2014/main" id="{1E1606E4-0234-B566-B3E1-FBB16713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1" name="Freeform 794">
              <a:extLst>
                <a:ext uri="{FF2B5EF4-FFF2-40B4-BE49-F238E27FC236}">
                  <a16:creationId xmlns:a16="http://schemas.microsoft.com/office/drawing/2014/main" id="{238C7590-CBB7-6EF0-5575-90332A2F4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2" name="Freeform 795">
              <a:extLst>
                <a:ext uri="{FF2B5EF4-FFF2-40B4-BE49-F238E27FC236}">
                  <a16:creationId xmlns:a16="http://schemas.microsoft.com/office/drawing/2014/main" id="{6C2CF5BB-E69C-6BA6-41EA-89C8DD296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3" name="Freeform 796">
              <a:extLst>
                <a:ext uri="{FF2B5EF4-FFF2-40B4-BE49-F238E27FC236}">
                  <a16:creationId xmlns:a16="http://schemas.microsoft.com/office/drawing/2014/main" id="{8C49334A-16EB-5B01-B1E5-564B4D0F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4" name="Freeform 776">
              <a:extLst>
                <a:ext uri="{FF2B5EF4-FFF2-40B4-BE49-F238E27FC236}">
                  <a16:creationId xmlns:a16="http://schemas.microsoft.com/office/drawing/2014/main" id="{98A20B02-C146-2F14-0BC3-58E127067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5" name="Freeform 785">
              <a:extLst>
                <a:ext uri="{FF2B5EF4-FFF2-40B4-BE49-F238E27FC236}">
                  <a16:creationId xmlns:a16="http://schemas.microsoft.com/office/drawing/2014/main" id="{6E034891-C92A-5105-0C55-B4E38C40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6" name="Freeform 787">
              <a:extLst>
                <a:ext uri="{FF2B5EF4-FFF2-40B4-BE49-F238E27FC236}">
                  <a16:creationId xmlns:a16="http://schemas.microsoft.com/office/drawing/2014/main" id="{0468FA6A-07F6-8E0F-120F-B6D9039A2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7" name="Freeform 526">
              <a:extLst>
                <a:ext uri="{FF2B5EF4-FFF2-40B4-BE49-F238E27FC236}">
                  <a16:creationId xmlns:a16="http://schemas.microsoft.com/office/drawing/2014/main" id="{383DAEFF-49E7-50B3-23E2-A7C0C82CB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8" name="Freeform 527">
              <a:extLst>
                <a:ext uri="{FF2B5EF4-FFF2-40B4-BE49-F238E27FC236}">
                  <a16:creationId xmlns:a16="http://schemas.microsoft.com/office/drawing/2014/main" id="{55CDF47F-20D6-658F-E92E-895A6D4F9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69" name="Freeform 528">
              <a:extLst>
                <a:ext uri="{FF2B5EF4-FFF2-40B4-BE49-F238E27FC236}">
                  <a16:creationId xmlns:a16="http://schemas.microsoft.com/office/drawing/2014/main" id="{D10F3FD6-89F2-CEB9-611E-7F0704D52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0" name="Freeform 529">
              <a:extLst>
                <a:ext uri="{FF2B5EF4-FFF2-40B4-BE49-F238E27FC236}">
                  <a16:creationId xmlns:a16="http://schemas.microsoft.com/office/drawing/2014/main" id="{2A75E7FD-7E83-74F4-C619-73AC201B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1" name="Freeform 530">
              <a:extLst>
                <a:ext uri="{FF2B5EF4-FFF2-40B4-BE49-F238E27FC236}">
                  <a16:creationId xmlns:a16="http://schemas.microsoft.com/office/drawing/2014/main" id="{D0D95EC8-B887-1B84-8E3E-266C9116A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2" name="Freeform 631">
              <a:extLst>
                <a:ext uri="{FF2B5EF4-FFF2-40B4-BE49-F238E27FC236}">
                  <a16:creationId xmlns:a16="http://schemas.microsoft.com/office/drawing/2014/main" id="{9BFB5407-D69E-407E-8BB1-885149C36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3" name="Freeform 632">
              <a:extLst>
                <a:ext uri="{FF2B5EF4-FFF2-40B4-BE49-F238E27FC236}">
                  <a16:creationId xmlns:a16="http://schemas.microsoft.com/office/drawing/2014/main" id="{6073DF7D-7751-8A0A-E840-809DC6A65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4" name="Freeform 633">
              <a:extLst>
                <a:ext uri="{FF2B5EF4-FFF2-40B4-BE49-F238E27FC236}">
                  <a16:creationId xmlns:a16="http://schemas.microsoft.com/office/drawing/2014/main" id="{4F6B4851-EEE3-4A78-DBB7-68584AAF2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5" name="Freeform 634">
              <a:extLst>
                <a:ext uri="{FF2B5EF4-FFF2-40B4-BE49-F238E27FC236}">
                  <a16:creationId xmlns:a16="http://schemas.microsoft.com/office/drawing/2014/main" id="{70B4681F-FE43-00FF-0B8D-7A86225A3E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6" name="Freeform 635">
              <a:extLst>
                <a:ext uri="{FF2B5EF4-FFF2-40B4-BE49-F238E27FC236}">
                  <a16:creationId xmlns:a16="http://schemas.microsoft.com/office/drawing/2014/main" id="{F44B32D8-4236-995D-43BF-3460BCCC8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7" name="Freeform 636">
              <a:extLst>
                <a:ext uri="{FF2B5EF4-FFF2-40B4-BE49-F238E27FC236}">
                  <a16:creationId xmlns:a16="http://schemas.microsoft.com/office/drawing/2014/main" id="{0B3CA0A4-7497-CABA-7152-5EE510051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8" name="Freeform 637">
              <a:extLst>
                <a:ext uri="{FF2B5EF4-FFF2-40B4-BE49-F238E27FC236}">
                  <a16:creationId xmlns:a16="http://schemas.microsoft.com/office/drawing/2014/main" id="{8F99A203-A14F-17C6-8E6D-671270A2B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79" name="Freeform 638">
              <a:extLst>
                <a:ext uri="{FF2B5EF4-FFF2-40B4-BE49-F238E27FC236}">
                  <a16:creationId xmlns:a16="http://schemas.microsoft.com/office/drawing/2014/main" id="{4C44A001-DAA9-5C7B-BBF4-3587336D2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0" name="Freeform 639">
              <a:extLst>
                <a:ext uri="{FF2B5EF4-FFF2-40B4-BE49-F238E27FC236}">
                  <a16:creationId xmlns:a16="http://schemas.microsoft.com/office/drawing/2014/main" id="{F0AE5869-423B-9B70-2A76-518CD4EEB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1" name="Freeform 531">
              <a:extLst>
                <a:ext uri="{FF2B5EF4-FFF2-40B4-BE49-F238E27FC236}">
                  <a16:creationId xmlns:a16="http://schemas.microsoft.com/office/drawing/2014/main" id="{1D2A6062-F1FF-DD35-AF8C-E672E869B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2" name="Freeform 532">
              <a:extLst>
                <a:ext uri="{FF2B5EF4-FFF2-40B4-BE49-F238E27FC236}">
                  <a16:creationId xmlns:a16="http://schemas.microsoft.com/office/drawing/2014/main" id="{D3D80E89-4DEF-7744-6231-05788CA76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3" name="Freeform 533">
              <a:extLst>
                <a:ext uri="{FF2B5EF4-FFF2-40B4-BE49-F238E27FC236}">
                  <a16:creationId xmlns:a16="http://schemas.microsoft.com/office/drawing/2014/main" id="{38922897-6E0B-275D-B623-B232BF922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4" name="Freeform 535">
              <a:extLst>
                <a:ext uri="{FF2B5EF4-FFF2-40B4-BE49-F238E27FC236}">
                  <a16:creationId xmlns:a16="http://schemas.microsoft.com/office/drawing/2014/main" id="{817C0A34-D826-4FAB-493F-CD7B9CFF2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5" name="Freeform 536">
              <a:extLst>
                <a:ext uri="{FF2B5EF4-FFF2-40B4-BE49-F238E27FC236}">
                  <a16:creationId xmlns:a16="http://schemas.microsoft.com/office/drawing/2014/main" id="{FB4E21AC-B487-9E05-9A15-80547BE9C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6" name="Freeform 556">
              <a:extLst>
                <a:ext uri="{FF2B5EF4-FFF2-40B4-BE49-F238E27FC236}">
                  <a16:creationId xmlns:a16="http://schemas.microsoft.com/office/drawing/2014/main" id="{6FEE666C-3448-DC75-7C43-625A39856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7" name="Freeform 557">
              <a:extLst>
                <a:ext uri="{FF2B5EF4-FFF2-40B4-BE49-F238E27FC236}">
                  <a16:creationId xmlns:a16="http://schemas.microsoft.com/office/drawing/2014/main" id="{FFCC2408-0B2E-565A-E0B8-AC51BAE9D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8" name="Freeform 558">
              <a:extLst>
                <a:ext uri="{FF2B5EF4-FFF2-40B4-BE49-F238E27FC236}">
                  <a16:creationId xmlns:a16="http://schemas.microsoft.com/office/drawing/2014/main" id="{E9CDB54F-4DBE-2503-E265-440EA7B2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89" name="Freeform 559">
              <a:extLst>
                <a:ext uri="{FF2B5EF4-FFF2-40B4-BE49-F238E27FC236}">
                  <a16:creationId xmlns:a16="http://schemas.microsoft.com/office/drawing/2014/main" id="{5784D192-676A-EAC2-86FB-5AE91E152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0" name="Freeform 560">
              <a:extLst>
                <a:ext uri="{FF2B5EF4-FFF2-40B4-BE49-F238E27FC236}">
                  <a16:creationId xmlns:a16="http://schemas.microsoft.com/office/drawing/2014/main" id="{E084334D-A0D1-BC36-6CED-FD34EDA0A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1" name="Freeform 561">
              <a:extLst>
                <a:ext uri="{FF2B5EF4-FFF2-40B4-BE49-F238E27FC236}">
                  <a16:creationId xmlns:a16="http://schemas.microsoft.com/office/drawing/2014/main" id="{7D07A9E8-14D2-AF53-891B-311E61474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2" name="Freeform 562">
              <a:extLst>
                <a:ext uri="{FF2B5EF4-FFF2-40B4-BE49-F238E27FC236}">
                  <a16:creationId xmlns:a16="http://schemas.microsoft.com/office/drawing/2014/main" id="{4EA03930-EC3B-6D80-891C-F8244AF9F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3" name="Freeform 563">
              <a:extLst>
                <a:ext uri="{FF2B5EF4-FFF2-40B4-BE49-F238E27FC236}">
                  <a16:creationId xmlns:a16="http://schemas.microsoft.com/office/drawing/2014/main" id="{E235C694-93E6-D3CB-33CE-AE02C4DA3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4" name="Freeform 564">
              <a:extLst>
                <a:ext uri="{FF2B5EF4-FFF2-40B4-BE49-F238E27FC236}">
                  <a16:creationId xmlns:a16="http://schemas.microsoft.com/office/drawing/2014/main" id="{F7638E14-EA65-D3F2-9A05-B3DFB8E22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5" name="Freeform 565">
              <a:extLst>
                <a:ext uri="{FF2B5EF4-FFF2-40B4-BE49-F238E27FC236}">
                  <a16:creationId xmlns:a16="http://schemas.microsoft.com/office/drawing/2014/main" id="{C0F22203-9813-5CCE-8160-8413EFE51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6" name="Freeform 566">
              <a:extLst>
                <a:ext uri="{FF2B5EF4-FFF2-40B4-BE49-F238E27FC236}">
                  <a16:creationId xmlns:a16="http://schemas.microsoft.com/office/drawing/2014/main" id="{64DD0FB5-0284-BFFF-ACA3-BEA0440C4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7" name="Freeform 567">
              <a:extLst>
                <a:ext uri="{FF2B5EF4-FFF2-40B4-BE49-F238E27FC236}">
                  <a16:creationId xmlns:a16="http://schemas.microsoft.com/office/drawing/2014/main" id="{129C28D5-4442-082F-254C-DD27AB78C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8" name="Freeform 568">
              <a:extLst>
                <a:ext uri="{FF2B5EF4-FFF2-40B4-BE49-F238E27FC236}">
                  <a16:creationId xmlns:a16="http://schemas.microsoft.com/office/drawing/2014/main" id="{C893E6B9-B029-A791-405F-C5FEC1AA6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99" name="Freeform 576">
              <a:extLst>
                <a:ext uri="{FF2B5EF4-FFF2-40B4-BE49-F238E27FC236}">
                  <a16:creationId xmlns:a16="http://schemas.microsoft.com/office/drawing/2014/main" id="{B0812003-63B6-B68E-3FEE-C0174D1D7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00" name="Freeform 580">
              <a:extLst>
                <a:ext uri="{FF2B5EF4-FFF2-40B4-BE49-F238E27FC236}">
                  <a16:creationId xmlns:a16="http://schemas.microsoft.com/office/drawing/2014/main" id="{36123954-F39B-4608-FA23-6A5A4D3E3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01" name="Freeform 607">
              <a:extLst>
                <a:ext uri="{FF2B5EF4-FFF2-40B4-BE49-F238E27FC236}">
                  <a16:creationId xmlns:a16="http://schemas.microsoft.com/office/drawing/2014/main" id="{33B9DBD0-6B96-3F8B-FF4A-A80D0DA64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02" name="Freeform 608">
              <a:extLst>
                <a:ext uri="{FF2B5EF4-FFF2-40B4-BE49-F238E27FC236}">
                  <a16:creationId xmlns:a16="http://schemas.microsoft.com/office/drawing/2014/main" id="{DC694459-DC7D-9ACE-9788-D76929715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03" name="Freeform 609">
              <a:extLst>
                <a:ext uri="{FF2B5EF4-FFF2-40B4-BE49-F238E27FC236}">
                  <a16:creationId xmlns:a16="http://schemas.microsoft.com/office/drawing/2014/main" id="{0B48526B-CBA0-EB56-8ABD-CECB2459F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04" name="Freeform 615">
              <a:extLst>
                <a:ext uri="{FF2B5EF4-FFF2-40B4-BE49-F238E27FC236}">
                  <a16:creationId xmlns:a16="http://schemas.microsoft.com/office/drawing/2014/main" id="{433AB7F5-2486-186E-6D83-E0B77EEEA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05" name="Freeform 640">
              <a:extLst>
                <a:ext uri="{FF2B5EF4-FFF2-40B4-BE49-F238E27FC236}">
                  <a16:creationId xmlns:a16="http://schemas.microsoft.com/office/drawing/2014/main" id="{69D65A39-44E4-B1FA-D8DA-0C7562DBA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06" name="Freeform 641">
              <a:extLst>
                <a:ext uri="{FF2B5EF4-FFF2-40B4-BE49-F238E27FC236}">
                  <a16:creationId xmlns:a16="http://schemas.microsoft.com/office/drawing/2014/main" id="{63F44E65-9DB8-3127-5E63-04BFE1F17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07" name="Freeform 642">
              <a:extLst>
                <a:ext uri="{FF2B5EF4-FFF2-40B4-BE49-F238E27FC236}">
                  <a16:creationId xmlns:a16="http://schemas.microsoft.com/office/drawing/2014/main" id="{AA564DCC-051B-E0CD-F902-850D2BF9E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08" name="Freeform 797">
              <a:extLst>
                <a:ext uri="{FF2B5EF4-FFF2-40B4-BE49-F238E27FC236}">
                  <a16:creationId xmlns:a16="http://schemas.microsoft.com/office/drawing/2014/main" id="{9EDC8BAB-CCE2-170A-D0FB-1AC99C5F9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426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