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66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56.xml" ContentType="application/vnd.openxmlformats-officedocument.presentationml.tags+xml"/>
  <Override PartName="/ppt/notesSlides/notesSlide6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82" r:id="rId6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66.xml" Id="rId69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70.vml.rels>&#65279;<?xml version="1.0" encoding="utf-8"?><Relationships xmlns="http://schemas.openxmlformats.org/package/2006/relationships"><Relationship Type="http://schemas.openxmlformats.org/officeDocument/2006/relationships/image" Target="/ppt/media/image92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66.xml.rels>&#65279;<?xml version="1.0" encoding="utf-8"?><Relationships xmlns="http://schemas.openxmlformats.org/package/2006/relationships"><Relationship Type="http://schemas.openxmlformats.org/officeDocument/2006/relationships/slide" Target="/ppt/slides/slide66.xml" Id="rId2" /><Relationship Type="http://schemas.openxmlformats.org/officeDocument/2006/relationships/notesMaster" Target="/ppt/notesMasters/notesMaster1.xml" Id="rId1" /></Relationship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3022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6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56.xml" Id="rId2" /><Relationship Type="http://schemas.openxmlformats.org/officeDocument/2006/relationships/vmlDrawing" Target="/ppt/drawings/vmlDrawing70.vml" Id="rId1" /><Relationship Type="http://schemas.openxmlformats.org/officeDocument/2006/relationships/image" Target="/ppt/media/image92.emf" Id="rId6" /><Relationship Type="http://schemas.openxmlformats.org/officeDocument/2006/relationships/oleObject" Target="/ppt/embeddings/oleObject70.bin" Id="rId5" /><Relationship Type="http://schemas.openxmlformats.org/officeDocument/2006/relationships/notesSlide" Target="/ppt/notesSlides/notesSlide66.xml" Id="rId4" /></Relationships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" name="think-cell data - do not delete" hidden="1">
            <a:extLst>
              <a:ext uri="{FF2B5EF4-FFF2-40B4-BE49-F238E27FC236}">
                <a16:creationId xmlns:a16="http://schemas.microsoft.com/office/drawing/2014/main" id="{4B6E4C94-5400-662C-05E7-D29B45993AF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592025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0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E4C94-5400-662C-05E7-D29B45993A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40720EE-233C-5C36-63BE-1A6ED125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World map: South America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FCF08932-3EF4-5B8D-0551-F4F83BD508F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32568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maps, globe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B9AC3F-3091-BBF3-2391-726036D622AD}"/>
              </a:ext>
            </a:extLst>
          </p:cNvPr>
          <p:cNvGrpSpPr/>
          <p:nvPr/>
        </p:nvGrpSpPr>
        <p:grpSpPr>
          <a:xfrm>
            <a:off x="6486733" y="1321315"/>
            <a:ext cx="4288232" cy="3302175"/>
            <a:chOff x="6486733" y="1321315"/>
            <a:chExt cx="4288232" cy="3302175"/>
          </a:xfrm>
          <a:solidFill>
            <a:schemeClr val="bg2"/>
          </a:solidFill>
        </p:grpSpPr>
        <p:sp>
          <p:nvSpPr>
            <p:cNvPr id="6" name="Freeform 681">
              <a:extLst>
                <a:ext uri="{FF2B5EF4-FFF2-40B4-BE49-F238E27FC236}">
                  <a16:creationId xmlns:a16="http://schemas.microsoft.com/office/drawing/2014/main" id="{AF098330-119D-B50E-E376-92E9E7D4D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514" y="3240170"/>
              <a:ext cx="182402" cy="149496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" name="Freeform 688">
              <a:extLst>
                <a:ext uri="{FF2B5EF4-FFF2-40B4-BE49-F238E27FC236}">
                  <a16:creationId xmlns:a16="http://schemas.microsoft.com/office/drawing/2014/main" id="{9D51F15D-C901-7F53-887C-9811C49E5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1324" y="3361280"/>
              <a:ext cx="42917" cy="145713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" name="Freeform 683">
              <a:extLst>
                <a:ext uri="{FF2B5EF4-FFF2-40B4-BE49-F238E27FC236}">
                  <a16:creationId xmlns:a16="http://schemas.microsoft.com/office/drawing/2014/main" id="{4E61C44B-8CFF-B12F-DF1B-C3A5217A5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733" y="3077428"/>
              <a:ext cx="497134" cy="200590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" name="Freeform 686">
              <a:extLst>
                <a:ext uri="{FF2B5EF4-FFF2-40B4-BE49-F238E27FC236}">
                  <a16:creationId xmlns:a16="http://schemas.microsoft.com/office/drawing/2014/main" id="{A10A3237-C1E5-5358-E27B-1E8DD0250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148" y="3317758"/>
              <a:ext cx="41131" cy="49203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" name="Freeform 720">
              <a:extLst>
                <a:ext uri="{FF2B5EF4-FFF2-40B4-BE49-F238E27FC236}">
                  <a16:creationId xmlns:a16="http://schemas.microsoft.com/office/drawing/2014/main" id="{408D132E-29B1-B3EA-7FEC-FFDE1178C0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7862" y="1544612"/>
              <a:ext cx="4247103" cy="1566878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" name="Freeform 407">
              <a:extLst>
                <a:ext uri="{FF2B5EF4-FFF2-40B4-BE49-F238E27FC236}">
                  <a16:creationId xmlns:a16="http://schemas.microsoft.com/office/drawing/2014/main" id="{A51F7AB1-766B-D316-6E48-B6B44CEA0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8706" y="1444318"/>
              <a:ext cx="168096" cy="8894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4" name="Freeform 408">
              <a:extLst>
                <a:ext uri="{FF2B5EF4-FFF2-40B4-BE49-F238E27FC236}">
                  <a16:creationId xmlns:a16="http://schemas.microsoft.com/office/drawing/2014/main" id="{C3B3CD90-7552-659F-DF6B-1050BED52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799" y="1393224"/>
              <a:ext cx="157367" cy="8894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5" name="Freeform 409">
              <a:extLst>
                <a:ext uri="{FF2B5EF4-FFF2-40B4-BE49-F238E27FC236}">
                  <a16:creationId xmlns:a16="http://schemas.microsoft.com/office/drawing/2014/main" id="{CC153BA3-A9AD-D33D-B955-50A382193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6304" y="1398900"/>
              <a:ext cx="78683" cy="28387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6" name="Freeform 410">
              <a:extLst>
                <a:ext uri="{FF2B5EF4-FFF2-40B4-BE49-F238E27FC236}">
                  <a16:creationId xmlns:a16="http://schemas.microsoft.com/office/drawing/2014/main" id="{99F1F04A-B84A-6811-9EB6-B06CFD48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0610" y="1321315"/>
              <a:ext cx="132330" cy="8894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7" name="Freeform 411">
              <a:extLst>
                <a:ext uri="{FF2B5EF4-FFF2-40B4-BE49-F238E27FC236}">
                  <a16:creationId xmlns:a16="http://schemas.microsoft.com/office/drawing/2014/main" id="{38E5EEFB-7B50-CC80-36D4-CF2633B27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5449" y="1671401"/>
              <a:ext cx="132330" cy="45416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8" name="Freeform 412">
              <a:extLst>
                <a:ext uri="{FF2B5EF4-FFF2-40B4-BE49-F238E27FC236}">
                  <a16:creationId xmlns:a16="http://schemas.microsoft.com/office/drawing/2014/main" id="{BEBF1A70-1D9A-EB9D-0836-A7E47F40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7352" y="1760341"/>
              <a:ext cx="110872" cy="45416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9" name="Freeform 413">
              <a:extLst>
                <a:ext uri="{FF2B5EF4-FFF2-40B4-BE49-F238E27FC236}">
                  <a16:creationId xmlns:a16="http://schemas.microsoft.com/office/drawing/2014/main" id="{69392203-3D06-D4F2-16C0-6C3506537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2718" y="1739527"/>
              <a:ext cx="42917" cy="26493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0" name="Freeform 414">
              <a:extLst>
                <a:ext uri="{FF2B5EF4-FFF2-40B4-BE49-F238E27FC236}">
                  <a16:creationId xmlns:a16="http://schemas.microsoft.com/office/drawing/2014/main" id="{1BED973C-BB62-1CD1-4971-4085F97DD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660047"/>
              <a:ext cx="16094" cy="28387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1" name="Freeform 415">
              <a:extLst>
                <a:ext uri="{FF2B5EF4-FFF2-40B4-BE49-F238E27FC236}">
                  <a16:creationId xmlns:a16="http://schemas.microsoft.com/office/drawing/2014/main" id="{E53D8836-6AAE-AAFB-3A6C-27A115C75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743310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2" name="Freeform 416">
              <a:extLst>
                <a:ext uri="{FF2B5EF4-FFF2-40B4-BE49-F238E27FC236}">
                  <a16:creationId xmlns:a16="http://schemas.microsoft.com/office/drawing/2014/main" id="{6D1F189F-3385-9307-0ADD-8D98E62F5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034" y="1639232"/>
              <a:ext cx="221744" cy="8894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3" name="Freeform 417">
              <a:extLst>
                <a:ext uri="{FF2B5EF4-FFF2-40B4-BE49-F238E27FC236}">
                  <a16:creationId xmlns:a16="http://schemas.microsoft.com/office/drawing/2014/main" id="{1365129A-C044-A0F2-DEAF-D4CF55CE3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001" y="1665725"/>
              <a:ext cx="41130" cy="45416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4" name="Freeform 418">
              <a:extLst>
                <a:ext uri="{FF2B5EF4-FFF2-40B4-BE49-F238E27FC236}">
                  <a16:creationId xmlns:a16="http://schemas.microsoft.com/office/drawing/2014/main" id="{F2BA4C08-5427-8B42-6BF6-59C90C26A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690" y="1966609"/>
              <a:ext cx="57223" cy="34061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5" name="Freeform 419">
              <a:extLst>
                <a:ext uri="{FF2B5EF4-FFF2-40B4-BE49-F238E27FC236}">
                  <a16:creationId xmlns:a16="http://schemas.microsoft.com/office/drawing/2014/main" id="{192631E6-B43F-A050-72CB-05EB85589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2454840"/>
              <a:ext cx="32188" cy="28387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" name="Freeform 420">
              <a:extLst>
                <a:ext uri="{FF2B5EF4-FFF2-40B4-BE49-F238E27FC236}">
                  <a16:creationId xmlns:a16="http://schemas.microsoft.com/office/drawing/2014/main" id="{326199FC-F408-A0CD-C575-2B943D67B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9398" y="2617584"/>
              <a:ext cx="26823" cy="15139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" name="Freeform 421">
              <a:extLst>
                <a:ext uri="{FF2B5EF4-FFF2-40B4-BE49-F238E27FC236}">
                  <a16:creationId xmlns:a16="http://schemas.microsoft.com/office/drawing/2014/main" id="{30BB4F92-E5C6-D040-9F17-18CF15E06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497" y="2784111"/>
              <a:ext cx="26823" cy="26493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" name="Freeform 422">
              <a:extLst>
                <a:ext uri="{FF2B5EF4-FFF2-40B4-BE49-F238E27FC236}">
                  <a16:creationId xmlns:a16="http://schemas.microsoft.com/office/drawing/2014/main" id="{DA7D5502-4902-5E14-24DC-E93AB1714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403" y="2827635"/>
              <a:ext cx="10730" cy="5677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" name="Freeform 423">
              <a:extLst>
                <a:ext uri="{FF2B5EF4-FFF2-40B4-BE49-F238E27FC236}">
                  <a16:creationId xmlns:a16="http://schemas.microsoft.com/office/drawing/2014/main" id="{89A28293-1245-5F71-190E-461DDD81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2086" y="2916576"/>
              <a:ext cx="16094" cy="5677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" name="Freeform 424">
              <a:extLst>
                <a:ext uri="{FF2B5EF4-FFF2-40B4-BE49-F238E27FC236}">
                  <a16:creationId xmlns:a16="http://schemas.microsoft.com/office/drawing/2014/main" id="{66742577-450A-6C08-63E0-C63D340D5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9496" y="2944962"/>
              <a:ext cx="37553" cy="22709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" name="Freeform 425">
              <a:extLst>
                <a:ext uri="{FF2B5EF4-FFF2-40B4-BE49-F238E27FC236}">
                  <a16:creationId xmlns:a16="http://schemas.microsoft.com/office/drawing/2014/main" id="{29D75717-CB76-2A9F-37B0-7385CED0B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8366" y="2967670"/>
              <a:ext cx="30400" cy="20817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2" name="Freeform 426">
              <a:extLst>
                <a:ext uri="{FF2B5EF4-FFF2-40B4-BE49-F238E27FC236}">
                  <a16:creationId xmlns:a16="http://schemas.microsoft.com/office/drawing/2014/main" id="{7FE121FB-E299-74B5-2624-7B984F3F6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543" y="2984701"/>
              <a:ext cx="26823" cy="26493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3" name="Freeform 427">
              <a:extLst>
                <a:ext uri="{FF2B5EF4-FFF2-40B4-BE49-F238E27FC236}">
                  <a16:creationId xmlns:a16="http://schemas.microsoft.com/office/drawing/2014/main" id="{BED53F2E-F42E-D76F-41C4-0CE6B5482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77" y="3022548"/>
              <a:ext cx="5364" cy="5677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4" name="Freeform 428">
              <a:extLst>
                <a:ext uri="{FF2B5EF4-FFF2-40B4-BE49-F238E27FC236}">
                  <a16:creationId xmlns:a16="http://schemas.microsoft.com/office/drawing/2014/main" id="{4C8066A9-3556-2507-F9DA-532AC2E4E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353" y="2999840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5" name="Freeform 429">
              <a:extLst>
                <a:ext uri="{FF2B5EF4-FFF2-40B4-BE49-F238E27FC236}">
                  <a16:creationId xmlns:a16="http://schemas.microsoft.com/office/drawing/2014/main" id="{9049A976-E658-0CA9-1405-92F3EFF56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221" y="3206108"/>
              <a:ext cx="10730" cy="17031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4461B16-6854-1F0D-D70F-214EDD807A24}"/>
                </a:ext>
              </a:extLst>
            </p:cNvPr>
            <p:cNvGrpSpPr/>
            <p:nvPr/>
          </p:nvGrpSpPr>
          <p:grpSpPr>
            <a:xfrm>
              <a:off x="9203092" y="2967670"/>
              <a:ext cx="391625" cy="393611"/>
              <a:chOff x="5961121" y="2686387"/>
              <a:chExt cx="288233" cy="273757"/>
            </a:xfrm>
            <a:grpFill/>
          </p:grpSpPr>
          <p:sp>
            <p:nvSpPr>
              <p:cNvPr id="264" name="Freeform 430">
                <a:extLst>
                  <a:ext uri="{FF2B5EF4-FFF2-40B4-BE49-F238E27FC236}">
                    <a16:creationId xmlns:a16="http://schemas.microsoft.com/office/drawing/2014/main" id="{65495382-3DA7-5200-E06A-806BBC9E6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b="1">
                  <a:latin typeface="Calibri" panose="020F0502020204030204" pitchFamily="34" charset="0"/>
                </a:endParaRPr>
              </a:p>
            </p:txBody>
          </p:sp>
          <p:sp>
            <p:nvSpPr>
              <p:cNvPr id="265" name="Freeform 431">
                <a:extLst>
                  <a:ext uri="{FF2B5EF4-FFF2-40B4-BE49-F238E27FC236}">
                    <a16:creationId xmlns:a16="http://schemas.microsoft.com/office/drawing/2014/main" id="{94AD1965-1533-9703-8233-2C3E4FA8F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b="1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Freeform 432">
              <a:extLst>
                <a:ext uri="{FF2B5EF4-FFF2-40B4-BE49-F238E27FC236}">
                  <a16:creationId xmlns:a16="http://schemas.microsoft.com/office/drawing/2014/main" id="{B0E7B33A-26A4-CE3D-1905-15DCC17DC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1444" y="3329111"/>
              <a:ext cx="10730" cy="15139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8" name="Freeform 433">
              <a:extLst>
                <a:ext uri="{FF2B5EF4-FFF2-40B4-BE49-F238E27FC236}">
                  <a16:creationId xmlns:a16="http://schemas.microsoft.com/office/drawing/2014/main" id="{6FF986D4-8C38-7E09-4EAF-26F79D185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855" y="3329111"/>
              <a:ext cx="67953" cy="54878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" name="Freeform 434">
              <a:extLst>
                <a:ext uri="{FF2B5EF4-FFF2-40B4-BE49-F238E27FC236}">
                  <a16:creationId xmlns:a16="http://schemas.microsoft.com/office/drawing/2014/main" id="{50B99DAB-4635-6BE2-27C5-79E89330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0901" y="3349928"/>
              <a:ext cx="57223" cy="8894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" name="Freeform 435">
              <a:extLst>
                <a:ext uri="{FF2B5EF4-FFF2-40B4-BE49-F238E27FC236}">
                  <a16:creationId xmlns:a16="http://schemas.microsoft.com/office/drawing/2014/main" id="{DD28E4BC-EEC8-982C-CF00-477AB51F0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678" y="3567551"/>
              <a:ext cx="19671" cy="17031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" name="Freeform 436">
              <a:extLst>
                <a:ext uri="{FF2B5EF4-FFF2-40B4-BE49-F238E27FC236}">
                  <a16:creationId xmlns:a16="http://schemas.microsoft.com/office/drawing/2014/main" id="{0A37F6D8-B787-56D7-C1AA-45B0806C2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0172" y="3512671"/>
              <a:ext cx="10730" cy="946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2" name="Freeform 437">
              <a:extLst>
                <a:ext uri="{FF2B5EF4-FFF2-40B4-BE49-F238E27FC236}">
                  <a16:creationId xmlns:a16="http://schemas.microsoft.com/office/drawing/2014/main" id="{A2D254BA-4016-60E9-767E-416733493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628106"/>
              <a:ext cx="10730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3" name="Freeform 438">
              <a:extLst>
                <a:ext uri="{FF2B5EF4-FFF2-40B4-BE49-F238E27FC236}">
                  <a16:creationId xmlns:a16="http://schemas.microsoft.com/office/drawing/2014/main" id="{2E920ACC-F6E6-71D7-31B8-094761FF1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760" y="3607289"/>
              <a:ext cx="62589" cy="92726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4" name="Freeform 439">
              <a:extLst>
                <a:ext uri="{FF2B5EF4-FFF2-40B4-BE49-F238E27FC236}">
                  <a16:creationId xmlns:a16="http://schemas.microsoft.com/office/drawing/2014/main" id="{429FFE06-6F57-4B7B-BCDB-00792B8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9391" y="3762463"/>
              <a:ext cx="73319" cy="54878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5" name="Freeform 440">
              <a:extLst>
                <a:ext uri="{FF2B5EF4-FFF2-40B4-BE49-F238E27FC236}">
                  <a16:creationId xmlns:a16="http://schemas.microsoft.com/office/drawing/2014/main" id="{A95E6B4E-BC6D-FDF3-8B59-50FC7FDE9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3800311"/>
              <a:ext cx="105506" cy="157066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6" name="Freeform 441">
              <a:extLst>
                <a:ext uri="{FF2B5EF4-FFF2-40B4-BE49-F238E27FC236}">
                  <a16:creationId xmlns:a16="http://schemas.microsoft.com/office/drawing/2014/main" id="{00EAC440-513A-2AE2-FFBC-77D2E1462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3934668"/>
              <a:ext cx="32188" cy="43525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7" name="Freeform 442">
              <a:extLst>
                <a:ext uri="{FF2B5EF4-FFF2-40B4-BE49-F238E27FC236}">
                  <a16:creationId xmlns:a16="http://schemas.microsoft.com/office/drawing/2014/main" id="{0AC9FD11-C1EF-80BB-E37B-959531950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972515"/>
              <a:ext cx="51859" cy="73803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8" name="Freeform 443">
              <a:extLst>
                <a:ext uri="{FF2B5EF4-FFF2-40B4-BE49-F238E27FC236}">
                  <a16:creationId xmlns:a16="http://schemas.microsoft.com/office/drawing/2014/main" id="{A2250B4B-FE07-D4FD-4697-6698902B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122" y="3940346"/>
              <a:ext cx="32188" cy="43525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9" name="Freeform 444">
              <a:extLst>
                <a:ext uri="{FF2B5EF4-FFF2-40B4-BE49-F238E27FC236}">
                  <a16:creationId xmlns:a16="http://schemas.microsoft.com/office/drawing/2014/main" id="{8F8BB3A1-2945-3148-16CA-B59F0A93F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677" y="3983870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0" name="Freeform 445">
              <a:extLst>
                <a:ext uri="{FF2B5EF4-FFF2-40B4-BE49-F238E27FC236}">
                  <a16:creationId xmlns:a16="http://schemas.microsoft.com/office/drawing/2014/main" id="{EA38E37D-8C28-0648-19CE-646A1B15E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2407" y="4017932"/>
              <a:ext cx="35765" cy="60555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1" name="Freeform 446">
              <a:extLst>
                <a:ext uri="{FF2B5EF4-FFF2-40B4-BE49-F238E27FC236}">
                  <a16:creationId xmlns:a16="http://schemas.microsoft.com/office/drawing/2014/main" id="{EFEFCA8A-0988-C3F5-EFD5-2A88CFAE5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805" y="4012255"/>
              <a:ext cx="21459" cy="43525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2" name="Freeform 447">
              <a:extLst>
                <a:ext uri="{FF2B5EF4-FFF2-40B4-BE49-F238E27FC236}">
                  <a16:creationId xmlns:a16="http://schemas.microsoft.com/office/drawing/2014/main" id="{4F3123C4-82A8-209F-A1AE-EF05E59AF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40641"/>
              <a:ext cx="32188" cy="20817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3" name="Freeform 448">
              <a:extLst>
                <a:ext uri="{FF2B5EF4-FFF2-40B4-BE49-F238E27FC236}">
                  <a16:creationId xmlns:a16="http://schemas.microsoft.com/office/drawing/2014/main" id="{24AF2DD2-8988-544A-DCEB-C29C5FCA1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55781"/>
              <a:ext cx="73319" cy="117328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4" name="Freeform 449">
              <a:extLst>
                <a:ext uri="{FF2B5EF4-FFF2-40B4-BE49-F238E27FC236}">
                  <a16:creationId xmlns:a16="http://schemas.microsoft.com/office/drawing/2014/main" id="{1F5016D6-C5FA-0F90-31CC-8C4ED2153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041" y="4078488"/>
              <a:ext cx="62589" cy="56771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5" name="Freeform 450">
              <a:extLst>
                <a:ext uri="{FF2B5EF4-FFF2-40B4-BE49-F238E27FC236}">
                  <a16:creationId xmlns:a16="http://schemas.microsoft.com/office/drawing/2014/main" id="{D5D03DCE-F6AF-2ABB-48E9-6C6BDB706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075" y="4023609"/>
              <a:ext cx="62589" cy="66233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6" name="Freeform 451">
              <a:extLst>
                <a:ext uri="{FF2B5EF4-FFF2-40B4-BE49-F238E27FC236}">
                  <a16:creationId xmlns:a16="http://schemas.microsoft.com/office/drawing/2014/main" id="{53670448-30F4-8F31-4866-3C203AD1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4266" y="3940346"/>
              <a:ext cx="10730" cy="5677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7" name="Freeform 452">
              <a:extLst>
                <a:ext uri="{FF2B5EF4-FFF2-40B4-BE49-F238E27FC236}">
                  <a16:creationId xmlns:a16="http://schemas.microsoft.com/office/drawing/2014/main" id="{84A4EB69-C1A7-3C44-07BB-E8437D22F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4257" y="4167429"/>
              <a:ext cx="293274" cy="323595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8" name="Freeform 453">
              <a:extLst>
                <a:ext uri="{FF2B5EF4-FFF2-40B4-BE49-F238E27FC236}">
                  <a16:creationId xmlns:a16="http://schemas.microsoft.com/office/drawing/2014/main" id="{E1D39629-8CE3-08D2-7A18-8B3B07762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6116" y="4284757"/>
              <a:ext cx="26823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9" name="Freeform 454">
              <a:extLst>
                <a:ext uri="{FF2B5EF4-FFF2-40B4-BE49-F238E27FC236}">
                  <a16:creationId xmlns:a16="http://schemas.microsoft.com/office/drawing/2014/main" id="{9C33FCD5-2113-E5AB-AD7F-74F124790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3671" y="4350990"/>
              <a:ext cx="25036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0" name="Freeform 455">
              <a:extLst>
                <a:ext uri="{FF2B5EF4-FFF2-40B4-BE49-F238E27FC236}">
                  <a16:creationId xmlns:a16="http://schemas.microsoft.com/office/drawing/2014/main" id="{3B8BB0D0-91C0-BAA5-499F-3A79DBC93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707" y="4368019"/>
              <a:ext cx="37553" cy="39739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" name="Freeform 456">
              <a:extLst>
                <a:ext uri="{FF2B5EF4-FFF2-40B4-BE49-F238E27FC236}">
                  <a16:creationId xmlns:a16="http://schemas.microsoft.com/office/drawing/2014/main" id="{6FAD28D4-A6BD-3290-615D-66ACF8717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720" y="4396406"/>
              <a:ext cx="19671" cy="20817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" name="Freeform 457">
              <a:extLst>
                <a:ext uri="{FF2B5EF4-FFF2-40B4-BE49-F238E27FC236}">
                  <a16:creationId xmlns:a16="http://schemas.microsoft.com/office/drawing/2014/main" id="{D5AB7272-4CE2-E311-2C51-824F4D7A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6071" y="4491024"/>
              <a:ext cx="241415" cy="832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" name="Freeform 458">
              <a:extLst>
                <a:ext uri="{FF2B5EF4-FFF2-40B4-BE49-F238E27FC236}">
                  <a16:creationId xmlns:a16="http://schemas.microsoft.com/office/drawing/2014/main" id="{FE5D7EA1-66EB-26CE-35BC-8E2FE4493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4898" y="4511839"/>
              <a:ext cx="41130" cy="17031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" name="Freeform 459">
              <a:extLst>
                <a:ext uri="{FF2B5EF4-FFF2-40B4-BE49-F238E27FC236}">
                  <a16:creationId xmlns:a16="http://schemas.microsoft.com/office/drawing/2014/main" id="{A618425F-7C2F-BC86-9142-6CA0DEA75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2121" y="4551579"/>
              <a:ext cx="32188" cy="2270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" name="Freeform 460">
              <a:extLst>
                <a:ext uri="{FF2B5EF4-FFF2-40B4-BE49-F238E27FC236}">
                  <a16:creationId xmlns:a16="http://schemas.microsoft.com/office/drawing/2014/main" id="{A91800AF-561E-9CE7-C5C9-28BA8878B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4310" y="4557255"/>
              <a:ext cx="25036" cy="17031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6" name="Freeform 461">
              <a:extLst>
                <a:ext uri="{FF2B5EF4-FFF2-40B4-BE49-F238E27FC236}">
                  <a16:creationId xmlns:a16="http://schemas.microsoft.com/office/drawing/2014/main" id="{B5DB940E-8311-E2F6-BFEB-3E74C8379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3980" y="4557255"/>
              <a:ext cx="37553" cy="22709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7" name="Freeform 462">
              <a:extLst>
                <a:ext uri="{FF2B5EF4-FFF2-40B4-BE49-F238E27FC236}">
                  <a16:creationId xmlns:a16="http://schemas.microsoft.com/office/drawing/2014/main" id="{AF722954-9963-CC00-18C7-A29D1910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0804" y="4551579"/>
              <a:ext cx="42917" cy="28387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8" name="Freeform 463">
              <a:extLst>
                <a:ext uri="{FF2B5EF4-FFF2-40B4-BE49-F238E27FC236}">
                  <a16:creationId xmlns:a16="http://schemas.microsoft.com/office/drawing/2014/main" id="{C788FDA6-546C-7405-2747-483AA4F79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4557255"/>
              <a:ext cx="64377" cy="22709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9" name="Freeform 464">
              <a:extLst>
                <a:ext uri="{FF2B5EF4-FFF2-40B4-BE49-F238E27FC236}">
                  <a16:creationId xmlns:a16="http://schemas.microsoft.com/office/drawing/2014/main" id="{381466D7-B3CD-2F69-4CB7-364E59358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358" y="4589426"/>
              <a:ext cx="57223" cy="34061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0" name="Freeform 465">
              <a:extLst>
                <a:ext uri="{FF2B5EF4-FFF2-40B4-BE49-F238E27FC236}">
                  <a16:creationId xmlns:a16="http://schemas.microsoft.com/office/drawing/2014/main" id="{223BB72D-9735-F19C-196A-27F5027C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0759" y="4411545"/>
              <a:ext cx="32188" cy="22709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1" name="Freeform 466">
              <a:extLst>
                <a:ext uri="{FF2B5EF4-FFF2-40B4-BE49-F238E27FC236}">
                  <a16:creationId xmlns:a16="http://schemas.microsoft.com/office/drawing/2014/main" id="{14318808-AA41-8ADC-FDF0-C3706D3C7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4408" y="4407761"/>
              <a:ext cx="78683" cy="26493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2" name="Freeform 467">
              <a:extLst>
                <a:ext uri="{FF2B5EF4-FFF2-40B4-BE49-F238E27FC236}">
                  <a16:creationId xmlns:a16="http://schemas.microsoft.com/office/drawing/2014/main" id="{FD8D31C9-ACA0-6B3B-D368-6675F994E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993" y="4279078"/>
              <a:ext cx="168096" cy="200590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3" name="Freeform 468">
              <a:extLst>
                <a:ext uri="{FF2B5EF4-FFF2-40B4-BE49-F238E27FC236}">
                  <a16:creationId xmlns:a16="http://schemas.microsoft.com/office/drawing/2014/main" id="{B69B59EC-03A1-5174-FA3C-7146BEFA8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267724"/>
              <a:ext cx="41130" cy="832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4" name="Freeform 469">
              <a:extLst>
                <a:ext uri="{FF2B5EF4-FFF2-40B4-BE49-F238E27FC236}">
                  <a16:creationId xmlns:a16="http://schemas.microsoft.com/office/drawing/2014/main" id="{8C48224D-6AAD-C480-5836-67D37BB8B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773" y="4256371"/>
              <a:ext cx="14306" cy="11355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5" name="Freeform 470">
              <a:extLst>
                <a:ext uri="{FF2B5EF4-FFF2-40B4-BE49-F238E27FC236}">
                  <a16:creationId xmlns:a16="http://schemas.microsoft.com/office/drawing/2014/main" id="{43CAAB06-0A67-3013-02A3-B2EBB4415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6997" y="4328280"/>
              <a:ext cx="25036" cy="11355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" name="Freeform 471">
              <a:extLst>
                <a:ext uri="{FF2B5EF4-FFF2-40B4-BE49-F238E27FC236}">
                  <a16:creationId xmlns:a16="http://schemas.microsoft.com/office/drawing/2014/main" id="{BB2DA027-90B7-0B37-3D17-475496A40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2362" y="4333956"/>
              <a:ext cx="98354" cy="62449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" name="Freeform 485">
              <a:extLst>
                <a:ext uri="{FF2B5EF4-FFF2-40B4-BE49-F238E27FC236}">
                  <a16:creationId xmlns:a16="http://schemas.microsoft.com/office/drawing/2014/main" id="{E00C3A9F-98B3-7E35-36FF-037C00B90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665" y="4055781"/>
              <a:ext cx="57223" cy="100296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" name="Freeform 487">
              <a:extLst>
                <a:ext uri="{FF2B5EF4-FFF2-40B4-BE49-F238E27FC236}">
                  <a16:creationId xmlns:a16="http://schemas.microsoft.com/office/drawing/2014/main" id="{E5EC32D2-BB56-C3AF-28E6-059D9B747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1938224"/>
              <a:ext cx="57223" cy="45416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" name="Freeform 488">
              <a:extLst>
                <a:ext uri="{FF2B5EF4-FFF2-40B4-BE49-F238E27FC236}">
                  <a16:creationId xmlns:a16="http://schemas.microsoft.com/office/drawing/2014/main" id="{1053DEBF-56AA-FA04-6730-A2AE72A33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" name="Freeform 489">
              <a:extLst>
                <a:ext uri="{FF2B5EF4-FFF2-40B4-BE49-F238E27FC236}">
                  <a16:creationId xmlns:a16="http://schemas.microsoft.com/office/drawing/2014/main" id="{DB9E4ABD-4B42-DFC0-1FF9-A3BE3C10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0886" y="1783050"/>
              <a:ext cx="46495" cy="28387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" name="Freeform 490">
              <a:extLst>
                <a:ext uri="{FF2B5EF4-FFF2-40B4-BE49-F238E27FC236}">
                  <a16:creationId xmlns:a16="http://schemas.microsoft.com/office/drawing/2014/main" id="{0EF9A38C-69E9-2225-FE51-972BA373C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8802" y="1728172"/>
              <a:ext cx="51859" cy="26493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" name="Freeform 491">
              <a:extLst>
                <a:ext uri="{FF2B5EF4-FFF2-40B4-BE49-F238E27FC236}">
                  <a16:creationId xmlns:a16="http://schemas.microsoft.com/office/drawing/2014/main" id="{63D13146-3A86-AA52-E941-FD2325843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481" y="1326992"/>
              <a:ext cx="32188" cy="11355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" name="Freeform 492">
              <a:extLst>
                <a:ext uri="{FF2B5EF4-FFF2-40B4-BE49-F238E27FC236}">
                  <a16:creationId xmlns:a16="http://schemas.microsoft.com/office/drawing/2014/main" id="{27FE5F1E-BFE3-9321-D7BC-3736458B9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6208" y="1805760"/>
              <a:ext cx="30400" cy="22709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" name="Freeform 610">
              <a:extLst>
                <a:ext uri="{FF2B5EF4-FFF2-40B4-BE49-F238E27FC236}">
                  <a16:creationId xmlns:a16="http://schemas.microsoft.com/office/drawing/2014/main" id="{9E1F8213-D1BA-1935-188B-D7FBB7109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6266" y="4379372"/>
              <a:ext cx="10730" cy="567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" name="Freeform 611">
              <a:extLst>
                <a:ext uri="{FF2B5EF4-FFF2-40B4-BE49-F238E27FC236}">
                  <a16:creationId xmlns:a16="http://schemas.microsoft.com/office/drawing/2014/main" id="{A35F549B-D1B7-53E4-B26A-880A1961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368018"/>
              <a:ext cx="10730" cy="1135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" name="Freeform 643">
              <a:extLst>
                <a:ext uri="{FF2B5EF4-FFF2-40B4-BE49-F238E27FC236}">
                  <a16:creationId xmlns:a16="http://schemas.microsoft.com/office/drawing/2014/main" id="{8D791E74-4129-5570-23BB-C57FA2864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4574287"/>
              <a:ext cx="53647" cy="49203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" name="Freeform 644">
              <a:extLst>
                <a:ext uri="{FF2B5EF4-FFF2-40B4-BE49-F238E27FC236}">
                  <a16:creationId xmlns:a16="http://schemas.microsoft.com/office/drawing/2014/main" id="{EF128781-9BFC-FC24-B682-4CD57A9E8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360" y="4562933"/>
              <a:ext cx="67953" cy="26493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1" name="Freeform 676">
              <a:extLst>
                <a:ext uri="{FF2B5EF4-FFF2-40B4-BE49-F238E27FC236}">
                  <a16:creationId xmlns:a16="http://schemas.microsoft.com/office/drawing/2014/main" id="{4B74889C-C0AB-C91F-129C-71CECBDF5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198" y="3145552"/>
              <a:ext cx="518594" cy="465521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2" name="Freeform 680">
              <a:extLst>
                <a:ext uri="{FF2B5EF4-FFF2-40B4-BE49-F238E27FC236}">
                  <a16:creationId xmlns:a16="http://schemas.microsoft.com/office/drawing/2014/main" id="{4A2C48D7-9342-3225-4F89-001D91F3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786" y="3450223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3" name="Freeform 682">
              <a:extLst>
                <a:ext uri="{FF2B5EF4-FFF2-40B4-BE49-F238E27FC236}">
                  <a16:creationId xmlns:a16="http://schemas.microsoft.com/office/drawing/2014/main" id="{5D615CE8-FBC5-DB96-B0AF-68494F23D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560" y="3228816"/>
              <a:ext cx="261085" cy="261146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4" name="Freeform 684">
              <a:extLst>
                <a:ext uri="{FF2B5EF4-FFF2-40B4-BE49-F238E27FC236}">
                  <a16:creationId xmlns:a16="http://schemas.microsoft.com/office/drawing/2014/main" id="{D46185B2-AB0D-C991-6607-5E0391207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2053" y="3395345"/>
              <a:ext cx="550782" cy="467415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5" name="Freeform 685">
              <a:extLst>
                <a:ext uri="{FF2B5EF4-FFF2-40B4-BE49-F238E27FC236}">
                  <a16:creationId xmlns:a16="http://schemas.microsoft.com/office/drawing/2014/main" id="{5C39A7AE-4F95-03C4-DB3C-57EF08A99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61280"/>
              <a:ext cx="109084" cy="123003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6" name="Freeform 687">
              <a:extLst>
                <a:ext uri="{FF2B5EF4-FFF2-40B4-BE49-F238E27FC236}">
                  <a16:creationId xmlns:a16="http://schemas.microsoft.com/office/drawing/2014/main" id="{E6B07BF7-F0DB-8173-A9EF-5A30D8A2E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7" name="Freeform 689">
              <a:extLst>
                <a:ext uri="{FF2B5EF4-FFF2-40B4-BE49-F238E27FC236}">
                  <a16:creationId xmlns:a16="http://schemas.microsoft.com/office/drawing/2014/main" id="{D0AC5065-F4C6-C979-6731-CF7D6ACF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69" y="3578903"/>
              <a:ext cx="26823" cy="43525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8" name="Freeform 690">
              <a:extLst>
                <a:ext uri="{FF2B5EF4-FFF2-40B4-BE49-F238E27FC236}">
                  <a16:creationId xmlns:a16="http://schemas.microsoft.com/office/drawing/2014/main" id="{1B86D1D3-1153-5DDD-41A7-4CCD96E3E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280" y="3785172"/>
              <a:ext cx="278967" cy="187345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9" name="Freeform 691">
              <a:extLst>
                <a:ext uri="{FF2B5EF4-FFF2-40B4-BE49-F238E27FC236}">
                  <a16:creationId xmlns:a16="http://schemas.microsoft.com/office/drawing/2014/main" id="{2BFF0289-06D2-0B07-7631-3A5A1EC63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3578903"/>
              <a:ext cx="214590" cy="272501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0" name="Freeform 692">
              <a:extLst>
                <a:ext uri="{FF2B5EF4-FFF2-40B4-BE49-F238E27FC236}">
                  <a16:creationId xmlns:a16="http://schemas.microsoft.com/office/drawing/2014/main" id="{537F5B97-9636-C24B-08C7-B68FDEEEC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061" y="3045257"/>
              <a:ext cx="287910" cy="132467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1" name="Freeform 693">
              <a:extLst>
                <a:ext uri="{FF2B5EF4-FFF2-40B4-BE49-F238E27FC236}">
                  <a16:creationId xmlns:a16="http://schemas.microsoft.com/office/drawing/2014/main" id="{E15B37C6-7BD7-118D-21E6-DB76125FB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565" y="2961994"/>
              <a:ext cx="466735" cy="289531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2" name="Freeform 694">
              <a:extLst>
                <a:ext uri="{FF2B5EF4-FFF2-40B4-BE49-F238E27FC236}">
                  <a16:creationId xmlns:a16="http://schemas.microsoft.com/office/drawing/2014/main" id="{508FB46B-40E9-15CC-8E9E-8EE571109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4837" y="3283695"/>
              <a:ext cx="0" cy="567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3" name="Freeform 695">
              <a:extLst>
                <a:ext uri="{FF2B5EF4-FFF2-40B4-BE49-F238E27FC236}">
                  <a16:creationId xmlns:a16="http://schemas.microsoft.com/office/drawing/2014/main" id="{9BE99C97-9B6C-2711-80ED-23FDCF05F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422" y="3062288"/>
              <a:ext cx="382685" cy="238437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4" name="Freeform 696">
              <a:extLst>
                <a:ext uri="{FF2B5EF4-FFF2-40B4-BE49-F238E27FC236}">
                  <a16:creationId xmlns:a16="http://schemas.microsoft.com/office/drawing/2014/main" id="{6DEFFFB7-F75F-F077-A181-FAF9B1D09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568" y="3117166"/>
              <a:ext cx="209225" cy="149496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5" name="Freeform 697">
              <a:extLst>
                <a:ext uri="{FF2B5EF4-FFF2-40B4-BE49-F238E27FC236}">
                  <a16:creationId xmlns:a16="http://schemas.microsoft.com/office/drawing/2014/main" id="{5028EE78-E9F8-E170-D074-9B9B9DA27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9473" y="3245848"/>
              <a:ext cx="434547" cy="410644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6" name="Freeform 698">
              <a:extLst>
                <a:ext uri="{FF2B5EF4-FFF2-40B4-BE49-F238E27FC236}">
                  <a16:creationId xmlns:a16="http://schemas.microsoft.com/office/drawing/2014/main" id="{56CB68FA-4A31-8D8C-3313-86FC699B7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8013" y="3194754"/>
              <a:ext cx="393416" cy="295208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7" name="Freeform 699">
              <a:extLst>
                <a:ext uri="{FF2B5EF4-FFF2-40B4-BE49-F238E27FC236}">
                  <a16:creationId xmlns:a16="http://schemas.microsoft.com/office/drawing/2014/main" id="{479C03D3-A41B-DBE8-AA13-4525F6E12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2956316"/>
              <a:ext cx="14306" cy="22709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8" name="Freeform 700">
              <a:extLst>
                <a:ext uri="{FF2B5EF4-FFF2-40B4-BE49-F238E27FC236}">
                  <a16:creationId xmlns:a16="http://schemas.microsoft.com/office/drawing/2014/main" id="{092617E3-027F-79C0-7866-5CACE7692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421" y="2606229"/>
              <a:ext cx="1064011" cy="539325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9" name="Freeform 701">
              <a:extLst>
                <a:ext uri="{FF2B5EF4-FFF2-40B4-BE49-F238E27FC236}">
                  <a16:creationId xmlns:a16="http://schemas.microsoft.com/office/drawing/2014/main" id="{95DBAF26-52BF-3C2F-475A-9F234D9F8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7239" y="3278017"/>
              <a:ext cx="734972" cy="828855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0" name="Freeform 702">
              <a:extLst>
                <a:ext uri="{FF2B5EF4-FFF2-40B4-BE49-F238E27FC236}">
                  <a16:creationId xmlns:a16="http://schemas.microsoft.com/office/drawing/2014/main" id="{61896403-1A9F-CA9D-BCE4-6A3F74120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668" y="3506994"/>
              <a:ext cx="214590" cy="545001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1" name="Freeform 703">
              <a:extLst>
                <a:ext uri="{FF2B5EF4-FFF2-40B4-BE49-F238E27FC236}">
                  <a16:creationId xmlns:a16="http://schemas.microsoft.com/office/drawing/2014/main" id="{8E0F5BB8-4E0E-8686-5A13-D1B4D672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3573225"/>
              <a:ext cx="119815" cy="155174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2" name="Freeform 704">
              <a:extLst>
                <a:ext uri="{FF2B5EF4-FFF2-40B4-BE49-F238E27FC236}">
                  <a16:creationId xmlns:a16="http://schemas.microsoft.com/office/drawing/2014/main" id="{FF7F5FC0-3B0C-2F9A-09F7-2E90D55DE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846" y="3745431"/>
              <a:ext cx="219956" cy="427675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3" name="Freeform 705">
              <a:extLst>
                <a:ext uri="{FF2B5EF4-FFF2-40B4-BE49-F238E27FC236}">
                  <a16:creationId xmlns:a16="http://schemas.microsoft.com/office/drawing/2014/main" id="{9C0E4D61-A9B6-C1C4-E329-53C2FA03E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6659" y="3656490"/>
              <a:ext cx="200284" cy="43335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4" name="Freeform 706">
              <a:extLst>
                <a:ext uri="{FF2B5EF4-FFF2-40B4-BE49-F238E27FC236}">
                  <a16:creationId xmlns:a16="http://schemas.microsoft.com/office/drawing/2014/main" id="{33E96614-B90F-C26D-6166-755686ADE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0164" y="3690553"/>
              <a:ext cx="193132" cy="2497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5" name="Freeform 707">
              <a:extLst>
                <a:ext uri="{FF2B5EF4-FFF2-40B4-BE49-F238E27FC236}">
                  <a16:creationId xmlns:a16="http://schemas.microsoft.com/office/drawing/2014/main" id="{342087BF-17DF-849E-1F0B-14234B08F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8125" y="4368018"/>
              <a:ext cx="236050" cy="211945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6" name="Freeform 709">
              <a:extLst>
                <a:ext uri="{FF2B5EF4-FFF2-40B4-BE49-F238E27FC236}">
                  <a16:creationId xmlns:a16="http://schemas.microsoft.com/office/drawing/2014/main" id="{1CF4DC93-960B-55DC-D555-FB664658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5484" y="4195815"/>
              <a:ext cx="268238" cy="2497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7" name="Freeform 710">
              <a:extLst>
                <a:ext uri="{FF2B5EF4-FFF2-40B4-BE49-F238E27FC236}">
                  <a16:creationId xmlns:a16="http://schemas.microsoft.com/office/drawing/2014/main" id="{D4E7B83A-EF88-86C7-CA61-29FBD4890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1578" y="4129580"/>
              <a:ext cx="257509" cy="177883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1" name="Freeform 711">
              <a:extLst>
                <a:ext uri="{FF2B5EF4-FFF2-40B4-BE49-F238E27FC236}">
                  <a16:creationId xmlns:a16="http://schemas.microsoft.com/office/drawing/2014/main" id="{D8D43B0D-DE24-0F80-A8E2-5BA26ACB1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7621" y="3512670"/>
              <a:ext cx="89412" cy="54878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06" name="Freeform 712">
              <a:extLst>
                <a:ext uri="{FF2B5EF4-FFF2-40B4-BE49-F238E27FC236}">
                  <a16:creationId xmlns:a16="http://schemas.microsoft.com/office/drawing/2014/main" id="{C1553084-39CC-9F74-A781-CAC8795F1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1972" y="3450223"/>
              <a:ext cx="194918" cy="128679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56" name="Freeform 713">
              <a:extLst>
                <a:ext uri="{FF2B5EF4-FFF2-40B4-BE49-F238E27FC236}">
                  <a16:creationId xmlns:a16="http://schemas.microsoft.com/office/drawing/2014/main" id="{0A119F66-2C3B-F0BE-A6B3-202607B89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023" y="3917636"/>
              <a:ext cx="146636" cy="128679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57" name="Freeform 714">
              <a:extLst>
                <a:ext uri="{FF2B5EF4-FFF2-40B4-BE49-F238E27FC236}">
                  <a16:creationId xmlns:a16="http://schemas.microsoft.com/office/drawing/2014/main" id="{6FF67C32-65EA-2945-76BA-3F29782DA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4799" y="4144719"/>
              <a:ext cx="116236" cy="145713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58" name="Freeform 715">
              <a:extLst>
                <a:ext uri="{FF2B5EF4-FFF2-40B4-BE49-F238E27FC236}">
                  <a16:creationId xmlns:a16="http://schemas.microsoft.com/office/drawing/2014/main" id="{9C0A1D48-2C71-D9F5-DB98-17C699A47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0299" y="2672461"/>
              <a:ext cx="1571876" cy="1084325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59" name="Freeform 716">
              <a:extLst>
                <a:ext uri="{FF2B5EF4-FFF2-40B4-BE49-F238E27FC236}">
                  <a16:creationId xmlns:a16="http://schemas.microsoft.com/office/drawing/2014/main" id="{5A2D8960-A4C3-C236-899F-C222CF02E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2727341"/>
              <a:ext cx="822596" cy="378471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0" name="Freeform 721">
              <a:extLst>
                <a:ext uri="{FF2B5EF4-FFF2-40B4-BE49-F238E27FC236}">
                  <a16:creationId xmlns:a16="http://schemas.microsoft.com/office/drawing/2014/main" id="{E0B38FC4-FE11-7477-FC87-62770148C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904" y="2649754"/>
              <a:ext cx="78683" cy="177883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1" name="Freeform 722">
              <a:extLst>
                <a:ext uri="{FF2B5EF4-FFF2-40B4-BE49-F238E27FC236}">
                  <a16:creationId xmlns:a16="http://schemas.microsoft.com/office/drawing/2014/main" id="{702EA735-7BD4-D406-DD1E-B0794DC58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998" y="2821957"/>
              <a:ext cx="78683" cy="128679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2" name="Freeform 723">
              <a:extLst>
                <a:ext uri="{FF2B5EF4-FFF2-40B4-BE49-F238E27FC236}">
                  <a16:creationId xmlns:a16="http://schemas.microsoft.com/office/drawing/2014/main" id="{1B5FE0A3-244B-01E4-0295-778C0B6E3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6124" y="3200431"/>
              <a:ext cx="110872" cy="140035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3" name="Freeform 724">
              <a:extLst>
                <a:ext uri="{FF2B5EF4-FFF2-40B4-BE49-F238E27FC236}">
                  <a16:creationId xmlns:a16="http://schemas.microsoft.com/office/drawing/2014/main" id="{A03EBFF2-2552-B197-C038-BA80C1A8C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630" y="3050934"/>
              <a:ext cx="168096" cy="172206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2E549980-D972-3823-D2E9-A4C4A1EADF55}"/>
              </a:ext>
            </a:extLst>
          </p:cNvPr>
          <p:cNvGrpSpPr/>
          <p:nvPr/>
        </p:nvGrpSpPr>
        <p:grpSpPr>
          <a:xfrm>
            <a:off x="5192038" y="1588138"/>
            <a:ext cx="2448118" cy="1835592"/>
            <a:chOff x="5192038" y="1588138"/>
            <a:chExt cx="2448118" cy="1835592"/>
          </a:xfrm>
          <a:solidFill>
            <a:schemeClr val="bg2"/>
          </a:solidFill>
        </p:grpSpPr>
        <p:sp>
          <p:nvSpPr>
            <p:cNvPr id="267" name="Freeform 511">
              <a:extLst>
                <a:ext uri="{FF2B5EF4-FFF2-40B4-BE49-F238E27FC236}">
                  <a16:creationId xmlns:a16="http://schemas.microsoft.com/office/drawing/2014/main" id="{4E6A46EE-DB51-BF1D-EF4F-2A6E05961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315" y="2388608"/>
              <a:ext cx="10730" cy="22709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8" name="Freeform 404">
              <a:extLst>
                <a:ext uri="{FF2B5EF4-FFF2-40B4-BE49-F238E27FC236}">
                  <a16:creationId xmlns:a16="http://schemas.microsoft.com/office/drawing/2014/main" id="{4876461E-A541-1BAF-D913-88B025CE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471871"/>
              <a:ext cx="209225" cy="334947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9" name="Freeform 405">
              <a:extLst>
                <a:ext uri="{FF2B5EF4-FFF2-40B4-BE49-F238E27FC236}">
                  <a16:creationId xmlns:a16="http://schemas.microsoft.com/office/drawing/2014/main" id="{9A5380A9-7567-29F3-34C8-26E92385E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2121785"/>
              <a:ext cx="282545" cy="145713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0" name="Freeform 406">
              <a:extLst>
                <a:ext uri="{FF2B5EF4-FFF2-40B4-BE49-F238E27FC236}">
                  <a16:creationId xmlns:a16="http://schemas.microsoft.com/office/drawing/2014/main" id="{1B813A84-7513-CF19-C6AB-F00CE9218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1588138"/>
              <a:ext cx="472099" cy="34441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1" name="Freeform 488">
              <a:extLst>
                <a:ext uri="{FF2B5EF4-FFF2-40B4-BE49-F238E27FC236}">
                  <a16:creationId xmlns:a16="http://schemas.microsoft.com/office/drawing/2014/main" id="{D53F86D8-79A0-1C97-40B8-BF1D40B3E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2" name="Freeform 493">
              <a:extLst>
                <a:ext uri="{FF2B5EF4-FFF2-40B4-BE49-F238E27FC236}">
                  <a16:creationId xmlns:a16="http://schemas.microsoft.com/office/drawing/2014/main" id="{D664FF07-8628-CF3F-2A9F-B41AAF283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045257"/>
              <a:ext cx="30400" cy="60555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3" name="Freeform 494">
              <a:extLst>
                <a:ext uri="{FF2B5EF4-FFF2-40B4-BE49-F238E27FC236}">
                  <a16:creationId xmlns:a16="http://schemas.microsoft.com/office/drawing/2014/main" id="{4262064A-BE4C-C4D7-F780-19CBC506F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3100137"/>
              <a:ext cx="46495" cy="832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4" name="Freeform 495">
              <a:extLst>
                <a:ext uri="{FF2B5EF4-FFF2-40B4-BE49-F238E27FC236}">
                  <a16:creationId xmlns:a16="http://schemas.microsoft.com/office/drawing/2014/main" id="{720B0BCB-947C-A7BB-CFEE-C43EE8843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3200431"/>
              <a:ext cx="84047" cy="54878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5" name="Freeform 496">
              <a:extLst>
                <a:ext uri="{FF2B5EF4-FFF2-40B4-BE49-F238E27FC236}">
                  <a16:creationId xmlns:a16="http://schemas.microsoft.com/office/drawing/2014/main" id="{F60D604D-6010-04CE-97E3-00041CA5B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464" y="3278018"/>
              <a:ext cx="67953" cy="39739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6" name="Freeform 497">
              <a:extLst>
                <a:ext uri="{FF2B5EF4-FFF2-40B4-BE49-F238E27FC236}">
                  <a16:creationId xmlns:a16="http://schemas.microsoft.com/office/drawing/2014/main" id="{41042FC4-0C74-1E6F-206A-0F61D8091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5" y="3283695"/>
              <a:ext cx="78683" cy="22709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7" name="Freeform 498">
              <a:extLst>
                <a:ext uri="{FF2B5EF4-FFF2-40B4-BE49-F238E27FC236}">
                  <a16:creationId xmlns:a16="http://schemas.microsoft.com/office/drawing/2014/main" id="{572D3E59-BDD4-D4D7-392E-B22B9E942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92" y="2466194"/>
              <a:ext cx="37553" cy="39739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8" name="Freeform 499">
              <a:extLst>
                <a:ext uri="{FF2B5EF4-FFF2-40B4-BE49-F238E27FC236}">
                  <a16:creationId xmlns:a16="http://schemas.microsoft.com/office/drawing/2014/main" id="{0920795A-7AB1-2822-4B4F-9B68AF946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1956" y="2451056"/>
              <a:ext cx="26823" cy="15139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9" name="Freeform 500">
              <a:extLst>
                <a:ext uri="{FF2B5EF4-FFF2-40B4-BE49-F238E27FC236}">
                  <a16:creationId xmlns:a16="http://schemas.microsoft.com/office/drawing/2014/main" id="{2D90901F-13A9-AF60-4CE9-0A77CB923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872" y="2488902"/>
              <a:ext cx="30400" cy="54878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0" name="Freeform 501">
              <a:extLst>
                <a:ext uri="{FF2B5EF4-FFF2-40B4-BE49-F238E27FC236}">
                  <a16:creationId xmlns:a16="http://schemas.microsoft.com/office/drawing/2014/main" id="{46F60410-FCE7-B80B-D2C8-EAEE0DEB0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394284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1" name="Freeform 502">
              <a:extLst>
                <a:ext uri="{FF2B5EF4-FFF2-40B4-BE49-F238E27FC236}">
                  <a16:creationId xmlns:a16="http://schemas.microsoft.com/office/drawing/2014/main" id="{6A113885-A26D-3DBA-EFDC-92362B70B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566488"/>
              <a:ext cx="30400" cy="51094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2" name="Freeform 503">
              <a:extLst>
                <a:ext uri="{FF2B5EF4-FFF2-40B4-BE49-F238E27FC236}">
                  <a16:creationId xmlns:a16="http://schemas.microsoft.com/office/drawing/2014/main" id="{32366CD3-4129-614D-F1E4-BE4802019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2590" y="2577843"/>
              <a:ext cx="42917" cy="45416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3" name="Freeform 504">
              <a:extLst>
                <a:ext uri="{FF2B5EF4-FFF2-40B4-BE49-F238E27FC236}">
                  <a16:creationId xmlns:a16="http://schemas.microsoft.com/office/drawing/2014/main" id="{FFD9EAED-DD27-8B7F-FEE9-239C75D2D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822" y="3151230"/>
              <a:ext cx="25036" cy="20817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4" name="Freeform 505">
              <a:extLst>
                <a:ext uri="{FF2B5EF4-FFF2-40B4-BE49-F238E27FC236}">
                  <a16:creationId xmlns:a16="http://schemas.microsoft.com/office/drawing/2014/main" id="{92E39C70-D872-A954-8F8D-4F79D9DF5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311" y="2471871"/>
              <a:ext cx="32188" cy="34061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5" name="Freeform 506">
              <a:extLst>
                <a:ext uri="{FF2B5EF4-FFF2-40B4-BE49-F238E27FC236}">
                  <a16:creationId xmlns:a16="http://schemas.microsoft.com/office/drawing/2014/main" id="{5126D8EB-6B1A-038E-B70A-E5AB64616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408" y="2511610"/>
              <a:ext cx="16094" cy="17031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6" name="Freeform 507">
              <a:extLst>
                <a:ext uri="{FF2B5EF4-FFF2-40B4-BE49-F238E27FC236}">
                  <a16:creationId xmlns:a16="http://schemas.microsoft.com/office/drawing/2014/main" id="{F65478A3-D84F-995A-217B-B01B8182D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28643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7" name="Freeform 508">
              <a:extLst>
                <a:ext uri="{FF2B5EF4-FFF2-40B4-BE49-F238E27FC236}">
                  <a16:creationId xmlns:a16="http://schemas.microsoft.com/office/drawing/2014/main" id="{4B48AB7B-2375-0AB5-6F4C-20440F393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43781"/>
              <a:ext cx="5364" cy="1135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8" name="Freeform 509">
              <a:extLst>
                <a:ext uri="{FF2B5EF4-FFF2-40B4-BE49-F238E27FC236}">
                  <a16:creationId xmlns:a16="http://schemas.microsoft.com/office/drawing/2014/main" id="{4A363F7F-AF21-B7EC-7867-44A4D444C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55134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9" name="Freeform 510">
              <a:extLst>
                <a:ext uri="{FF2B5EF4-FFF2-40B4-BE49-F238E27FC236}">
                  <a16:creationId xmlns:a16="http://schemas.microsoft.com/office/drawing/2014/main" id="{B93F42AF-F57A-CD92-0598-B7625ADE2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631" y="2638398"/>
              <a:ext cx="5364" cy="1135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0" name="Rectangle 613">
              <a:extLst>
                <a:ext uri="{FF2B5EF4-FFF2-40B4-BE49-F238E27FC236}">
                  <a16:creationId xmlns:a16="http://schemas.microsoft.com/office/drawing/2014/main" id="{4900DF9F-971E-26CE-A48D-DC29E607C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0685" y="2038520"/>
              <a:ext cx="1790" cy="1894"/>
            </a:xfrm>
            <a:prstGeom prst="rect">
              <a:avLst/>
            </a:pr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1" name="Freeform 645">
              <a:extLst>
                <a:ext uri="{FF2B5EF4-FFF2-40B4-BE49-F238E27FC236}">
                  <a16:creationId xmlns:a16="http://schemas.microsoft.com/office/drawing/2014/main" id="{A21C47A1-2F3C-8997-4F70-B2DAE3A3F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2761402"/>
              <a:ext cx="162732" cy="9461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2" name="Freeform 646">
              <a:extLst>
                <a:ext uri="{FF2B5EF4-FFF2-40B4-BE49-F238E27FC236}">
                  <a16:creationId xmlns:a16="http://schemas.microsoft.com/office/drawing/2014/main" id="{F63CCC0A-DB89-50AE-FFEA-36BB97FFB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224" y="2838989"/>
              <a:ext cx="194918" cy="8894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3" name="Freeform 647">
              <a:extLst>
                <a:ext uri="{FF2B5EF4-FFF2-40B4-BE49-F238E27FC236}">
                  <a16:creationId xmlns:a16="http://schemas.microsoft.com/office/drawing/2014/main" id="{81A92685-9526-1D95-6734-C239D7280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270" y="2905222"/>
              <a:ext cx="298639" cy="306562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4" name="Freeform 648">
              <a:extLst>
                <a:ext uri="{FF2B5EF4-FFF2-40B4-BE49-F238E27FC236}">
                  <a16:creationId xmlns:a16="http://schemas.microsoft.com/office/drawing/2014/main" id="{3DE137E6-B0EB-0B49-BF35-1059DAB3D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730" y="2922253"/>
              <a:ext cx="141272" cy="140035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5" name="Freeform 649">
              <a:extLst>
                <a:ext uri="{FF2B5EF4-FFF2-40B4-BE49-F238E27FC236}">
                  <a16:creationId xmlns:a16="http://schemas.microsoft.com/office/drawing/2014/main" id="{69A66E44-7F6C-ED6E-5D5E-BEE95A19F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9901" y="2761402"/>
              <a:ext cx="346921" cy="316025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6" name="Freeform 650">
              <a:extLst>
                <a:ext uri="{FF2B5EF4-FFF2-40B4-BE49-F238E27FC236}">
                  <a16:creationId xmlns:a16="http://schemas.microsoft.com/office/drawing/2014/main" id="{C89D8821-6481-C46F-8B62-FF104A7C4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810" y="2884407"/>
              <a:ext cx="116236" cy="832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7" name="Freeform 651">
              <a:extLst>
                <a:ext uri="{FF2B5EF4-FFF2-40B4-BE49-F238E27FC236}">
                  <a16:creationId xmlns:a16="http://schemas.microsoft.com/office/drawing/2014/main" id="{76B229FA-FE31-42E4-2266-6959927FD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457" y="2750048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8" name="Freeform 652">
              <a:extLst>
                <a:ext uri="{FF2B5EF4-FFF2-40B4-BE49-F238E27FC236}">
                  <a16:creationId xmlns:a16="http://schemas.microsoft.com/office/drawing/2014/main" id="{EA33C5B4-2EC4-FB18-69B2-D85302936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870" y="2801142"/>
              <a:ext cx="19671" cy="20817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9" name="Freeform 653">
              <a:extLst>
                <a:ext uri="{FF2B5EF4-FFF2-40B4-BE49-F238E27FC236}">
                  <a16:creationId xmlns:a16="http://schemas.microsoft.com/office/drawing/2014/main" id="{1A658B78-4984-B509-6CAA-99558C26B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493" y="2672461"/>
              <a:ext cx="105509" cy="10029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0" name="Freeform 654">
              <a:extLst>
                <a:ext uri="{FF2B5EF4-FFF2-40B4-BE49-F238E27FC236}">
                  <a16:creationId xmlns:a16="http://schemas.microsoft.com/office/drawing/2014/main" id="{E0E82D29-7B13-FE40-864C-F35FB0A96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2505932"/>
              <a:ext cx="78683" cy="123003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1" name="Freeform 655">
              <a:extLst>
                <a:ext uri="{FF2B5EF4-FFF2-40B4-BE49-F238E27FC236}">
                  <a16:creationId xmlns:a16="http://schemas.microsoft.com/office/drawing/2014/main" id="{1A034F0A-F9AF-A90E-C95B-4A443CCD4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234" y="2617584"/>
              <a:ext cx="234261" cy="287639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2" name="Freeform 656">
              <a:extLst>
                <a:ext uri="{FF2B5EF4-FFF2-40B4-BE49-F238E27FC236}">
                  <a16:creationId xmlns:a16="http://schemas.microsoft.com/office/drawing/2014/main" id="{E2238BE6-8902-EA38-357F-521BBDA9C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706524"/>
              <a:ext cx="466735" cy="293317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3" name="Freeform 657">
              <a:extLst>
                <a:ext uri="{FF2B5EF4-FFF2-40B4-BE49-F238E27FC236}">
                  <a16:creationId xmlns:a16="http://schemas.microsoft.com/office/drawing/2014/main" id="{D838FF8C-A185-1DA5-7D48-7BAEF3F0B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685" y="2816280"/>
              <a:ext cx="157367" cy="68125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4" name="Freeform 658">
              <a:extLst>
                <a:ext uri="{FF2B5EF4-FFF2-40B4-BE49-F238E27FC236}">
                  <a16:creationId xmlns:a16="http://schemas.microsoft.com/office/drawing/2014/main" id="{051BC0E4-9734-EA98-6666-927C0BF85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566488"/>
              <a:ext cx="246779" cy="194915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5" name="Freeform 659">
              <a:extLst>
                <a:ext uri="{FF2B5EF4-FFF2-40B4-BE49-F238E27FC236}">
                  <a16:creationId xmlns:a16="http://schemas.microsoft.com/office/drawing/2014/main" id="{78C277D9-22DC-62E6-420C-1E087CBF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555134"/>
              <a:ext cx="152001" cy="105974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6" name="Freeform 660">
              <a:extLst>
                <a:ext uri="{FF2B5EF4-FFF2-40B4-BE49-F238E27FC236}">
                  <a16:creationId xmlns:a16="http://schemas.microsoft.com/office/drawing/2014/main" id="{1A965231-14FC-0861-F5C4-3556805EC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488902"/>
              <a:ext cx="187768" cy="10029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7" name="Freeform 661">
              <a:extLst>
                <a:ext uri="{FF2B5EF4-FFF2-40B4-BE49-F238E27FC236}">
                  <a16:creationId xmlns:a16="http://schemas.microsoft.com/office/drawing/2014/main" id="{8B0E852C-404C-9218-4A40-23ED49AE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428347"/>
              <a:ext cx="125179" cy="832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8" name="Freeform 662">
              <a:extLst>
                <a:ext uri="{FF2B5EF4-FFF2-40B4-BE49-F238E27FC236}">
                  <a16:creationId xmlns:a16="http://schemas.microsoft.com/office/drawing/2014/main" id="{C832937B-861A-9BBB-500C-061ADA2A0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600552"/>
              <a:ext cx="84048" cy="43525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9" name="Freeform 663">
              <a:extLst>
                <a:ext uri="{FF2B5EF4-FFF2-40B4-BE49-F238E27FC236}">
                  <a16:creationId xmlns:a16="http://schemas.microsoft.com/office/drawing/2014/main" id="{41F0EEC8-77D7-CA46-9E3E-04C669A8D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2611904"/>
              <a:ext cx="250355" cy="232761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0" name="Freeform 664">
              <a:extLst>
                <a:ext uri="{FF2B5EF4-FFF2-40B4-BE49-F238E27FC236}">
                  <a16:creationId xmlns:a16="http://schemas.microsoft.com/office/drawing/2014/main" id="{B3644506-3AC7-B492-177C-3541BE62D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2856021"/>
              <a:ext cx="241415" cy="1665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1" name="Freeform 665">
              <a:extLst>
                <a:ext uri="{FF2B5EF4-FFF2-40B4-BE49-F238E27FC236}">
                  <a16:creationId xmlns:a16="http://schemas.microsoft.com/office/drawing/2014/main" id="{BFDE19D8-ADB6-75CB-8EBA-649968C46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922" y="2850344"/>
              <a:ext cx="87624" cy="111652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3" name="Freeform 666">
              <a:extLst>
                <a:ext uri="{FF2B5EF4-FFF2-40B4-BE49-F238E27FC236}">
                  <a16:creationId xmlns:a16="http://schemas.microsoft.com/office/drawing/2014/main" id="{CF925F35-7B06-91AC-285A-CAB6DB9E7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687" y="2910898"/>
              <a:ext cx="51859" cy="56771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4" name="Freeform 667">
              <a:extLst>
                <a:ext uri="{FF2B5EF4-FFF2-40B4-BE49-F238E27FC236}">
                  <a16:creationId xmlns:a16="http://schemas.microsoft.com/office/drawing/2014/main" id="{A9134E89-D098-1E3A-F1FE-C086348E3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999840"/>
              <a:ext cx="168096" cy="105974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5" name="Freeform 668">
              <a:extLst>
                <a:ext uri="{FF2B5EF4-FFF2-40B4-BE49-F238E27FC236}">
                  <a16:creationId xmlns:a16="http://schemas.microsoft.com/office/drawing/2014/main" id="{42876F47-2F21-35AB-9A53-FE2DB506C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590" y="2973347"/>
              <a:ext cx="94778" cy="832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6" name="Freeform 669">
              <a:extLst>
                <a:ext uri="{FF2B5EF4-FFF2-40B4-BE49-F238E27FC236}">
                  <a16:creationId xmlns:a16="http://schemas.microsoft.com/office/drawing/2014/main" id="{A92015C5-38C2-64F5-93FB-9C45186E7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543" y="2933607"/>
              <a:ext cx="116236" cy="149496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7" name="Freeform 670">
              <a:extLst>
                <a:ext uri="{FF2B5EF4-FFF2-40B4-BE49-F238E27FC236}">
                  <a16:creationId xmlns:a16="http://schemas.microsoft.com/office/drawing/2014/main" id="{DEED256C-80FF-1078-3289-C594FF419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955" y="2844667"/>
              <a:ext cx="184192" cy="105974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8" name="Freeform 671">
              <a:extLst>
                <a:ext uri="{FF2B5EF4-FFF2-40B4-BE49-F238E27FC236}">
                  <a16:creationId xmlns:a16="http://schemas.microsoft.com/office/drawing/2014/main" id="{3335BF2D-C222-1672-D96A-953586002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460" y="3083105"/>
              <a:ext cx="162732" cy="177883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9" name="Freeform 672">
              <a:extLst>
                <a:ext uri="{FF2B5EF4-FFF2-40B4-BE49-F238E27FC236}">
                  <a16:creationId xmlns:a16="http://schemas.microsoft.com/office/drawing/2014/main" id="{14A2C279-4376-1B29-41B0-2836004D1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099" y="3073641"/>
              <a:ext cx="78683" cy="54878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7" name="Freeform 673">
              <a:extLst>
                <a:ext uri="{FF2B5EF4-FFF2-40B4-BE49-F238E27FC236}">
                  <a16:creationId xmlns:a16="http://schemas.microsoft.com/office/drawing/2014/main" id="{178013B6-AB91-2E57-D2A6-328E39259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003" y="3056612"/>
              <a:ext cx="46495" cy="10029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8" name="Freeform 674">
              <a:extLst>
                <a:ext uri="{FF2B5EF4-FFF2-40B4-BE49-F238E27FC236}">
                  <a16:creationId xmlns:a16="http://schemas.microsoft.com/office/drawing/2014/main" id="{9F10DB43-4B8A-8C4D-8A54-94297DDC0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3067966"/>
              <a:ext cx="67953" cy="49203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9" name="Freeform 675">
              <a:extLst>
                <a:ext uri="{FF2B5EF4-FFF2-40B4-BE49-F238E27FC236}">
                  <a16:creationId xmlns:a16="http://schemas.microsoft.com/office/drawing/2014/main" id="{0C64C408-E2F9-A1D3-38D4-8F8530027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44" y="3100134"/>
              <a:ext cx="100143" cy="8894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0" name="Freeform 677">
              <a:extLst>
                <a:ext uri="{FF2B5EF4-FFF2-40B4-BE49-F238E27FC236}">
                  <a16:creationId xmlns:a16="http://schemas.microsoft.com/office/drawing/2014/main" id="{0E14E85A-EA4E-6CA5-DCFE-F796AFD00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4927" y="3151230"/>
              <a:ext cx="41131" cy="32171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1" name="Freeform 678">
              <a:extLst>
                <a:ext uri="{FF2B5EF4-FFF2-40B4-BE49-F238E27FC236}">
                  <a16:creationId xmlns:a16="http://schemas.microsoft.com/office/drawing/2014/main" id="{A25EBED6-AEAA-E1D4-573D-EC6C37814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324" y="3016870"/>
              <a:ext cx="184192" cy="10029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2" name="Freeform 679">
              <a:extLst>
                <a:ext uri="{FF2B5EF4-FFF2-40B4-BE49-F238E27FC236}">
                  <a16:creationId xmlns:a16="http://schemas.microsoft.com/office/drawing/2014/main" id="{EF076969-4D3B-CE4C-3E1B-C9D1590C1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93" y="3083105"/>
              <a:ext cx="141272" cy="117328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3" name="Freeform 687">
              <a:extLst>
                <a:ext uri="{FF2B5EF4-FFF2-40B4-BE49-F238E27FC236}">
                  <a16:creationId xmlns:a16="http://schemas.microsoft.com/office/drawing/2014/main" id="{A57A7C7D-868F-C316-5D19-9CABE6231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4" name="Freeform 717">
              <a:extLst>
                <a:ext uri="{FF2B5EF4-FFF2-40B4-BE49-F238E27FC236}">
                  <a16:creationId xmlns:a16="http://schemas.microsoft.com/office/drawing/2014/main" id="{876246A4-0F55-4C63-7710-067E413AD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000672"/>
              <a:ext cx="329038" cy="59988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5" name="Freeform 718">
              <a:extLst>
                <a:ext uri="{FF2B5EF4-FFF2-40B4-BE49-F238E27FC236}">
                  <a16:creationId xmlns:a16="http://schemas.microsoft.com/office/drawing/2014/main" id="{64A529CF-C7EB-6769-CA04-B2048D667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556" y="1955256"/>
              <a:ext cx="282545" cy="467415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6" name="Freeform 719">
              <a:extLst>
                <a:ext uri="{FF2B5EF4-FFF2-40B4-BE49-F238E27FC236}">
                  <a16:creationId xmlns:a16="http://schemas.microsoft.com/office/drawing/2014/main" id="{543F07A3-A189-D748-B0D3-D6A6BD8D2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410" y="1900376"/>
              <a:ext cx="670595" cy="59420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7" name="Freeform 725">
              <a:extLst>
                <a:ext uri="{FF2B5EF4-FFF2-40B4-BE49-F238E27FC236}">
                  <a16:creationId xmlns:a16="http://schemas.microsoft.com/office/drawing/2014/main" id="{8931E409-0141-12C8-F620-32C325599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266" y="2611904"/>
              <a:ext cx="125179" cy="138141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8" name="Freeform 726">
              <a:extLst>
                <a:ext uri="{FF2B5EF4-FFF2-40B4-BE49-F238E27FC236}">
                  <a16:creationId xmlns:a16="http://schemas.microsoft.com/office/drawing/2014/main" id="{180A2B36-A94A-9BA7-389A-66BDD5599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5853" y="2606229"/>
              <a:ext cx="84048" cy="54878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9" name="Freeform 727">
              <a:extLst>
                <a:ext uri="{FF2B5EF4-FFF2-40B4-BE49-F238E27FC236}">
                  <a16:creationId xmlns:a16="http://schemas.microsoft.com/office/drawing/2014/main" id="{C0969B81-8D9F-08A5-1E16-775BD83A9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22548"/>
              <a:ext cx="329038" cy="25547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0" name="Freeform 728">
              <a:extLst>
                <a:ext uri="{FF2B5EF4-FFF2-40B4-BE49-F238E27FC236}">
                  <a16:creationId xmlns:a16="http://schemas.microsoft.com/office/drawing/2014/main" id="{E96E140F-5907-513E-FC9C-67CE18818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77428"/>
              <a:ext cx="84048" cy="168422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sp>
        <p:nvSpPr>
          <p:cNvPr id="821" name="Freeform 677">
            <a:extLst>
              <a:ext uri="{FF2B5EF4-FFF2-40B4-BE49-F238E27FC236}">
                <a16:creationId xmlns:a16="http://schemas.microsoft.com/office/drawing/2014/main" id="{01FC042A-02F1-2567-8588-99B849CB31BB}"/>
              </a:ext>
            </a:extLst>
          </p:cNvPr>
          <p:cNvSpPr>
            <a:spLocks/>
          </p:cNvSpPr>
          <p:nvPr/>
        </p:nvSpPr>
        <p:spPr bwMode="auto">
          <a:xfrm>
            <a:off x="6974927" y="3151230"/>
            <a:ext cx="41131" cy="32171"/>
          </a:xfrm>
          <a:custGeom>
            <a:avLst/>
            <a:gdLst>
              <a:gd name="T0" fmla="*/ 1 w 8"/>
              <a:gd name="T1" fmla="*/ 1 h 6"/>
              <a:gd name="T2" fmla="*/ 3 w 8"/>
              <a:gd name="T3" fmla="*/ 4 h 6"/>
              <a:gd name="T4" fmla="*/ 8 w 8"/>
              <a:gd name="T5" fmla="*/ 6 h 6"/>
              <a:gd name="T6" fmla="*/ 0 w 8"/>
              <a:gd name="T7" fmla="*/ 0 h 6"/>
              <a:gd name="T8" fmla="*/ 1 w 8"/>
              <a:gd name="T9" fmla="*/ 1 h 6"/>
              <a:gd name="T10" fmla="*/ 1 w 8"/>
              <a:gd name="T11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6">
                <a:moveTo>
                  <a:pt x="1" y="1"/>
                </a:moveTo>
                <a:cubicBezTo>
                  <a:pt x="2" y="1"/>
                  <a:pt x="2" y="3"/>
                  <a:pt x="3" y="4"/>
                </a:cubicBezTo>
                <a:cubicBezTo>
                  <a:pt x="5" y="4"/>
                  <a:pt x="6" y="5"/>
                  <a:pt x="8" y="6"/>
                </a:cubicBezTo>
                <a:cubicBezTo>
                  <a:pt x="7" y="2"/>
                  <a:pt x="3" y="1"/>
                  <a:pt x="0" y="0"/>
                </a:cubicBezTo>
                <a:cubicBezTo>
                  <a:pt x="0" y="1"/>
                  <a:pt x="0" y="1"/>
                  <a:pt x="1" y="1"/>
                </a:cubicBezTo>
                <a:cubicBezTo>
                  <a:pt x="2" y="1"/>
                  <a:pt x="0" y="1"/>
                  <a:pt x="1" y="1"/>
                </a:cubicBezTo>
                <a:close/>
              </a:path>
            </a:pathLst>
          </a:custGeom>
          <a:solidFill>
            <a:schemeClr val="bg2"/>
          </a:solidFill>
          <a:ln w="3175" cap="flat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id-ID" sz="900" b="1">
              <a:latin typeface="Calibri" panose="020F0502020204030204" pitchFamily="34" charset="0"/>
            </a:endParaRPr>
          </a:p>
        </p:txBody>
      </p:sp>
      <p:grpSp>
        <p:nvGrpSpPr>
          <p:cNvPr id="822" name="Group 821">
            <a:extLst>
              <a:ext uri="{FF2B5EF4-FFF2-40B4-BE49-F238E27FC236}">
                <a16:creationId xmlns:a16="http://schemas.microsoft.com/office/drawing/2014/main" id="{2B15E913-0AAB-48EE-904F-C513A198F8CB}"/>
              </a:ext>
            </a:extLst>
          </p:cNvPr>
          <p:cNvGrpSpPr/>
          <p:nvPr/>
        </p:nvGrpSpPr>
        <p:grpSpPr>
          <a:xfrm>
            <a:off x="5379804" y="3234493"/>
            <a:ext cx="1766795" cy="2094846"/>
            <a:chOff x="5379804" y="3234493"/>
            <a:chExt cx="1766795" cy="2094846"/>
          </a:xfrm>
          <a:solidFill>
            <a:schemeClr val="bg2"/>
          </a:solidFill>
        </p:grpSpPr>
        <p:sp>
          <p:nvSpPr>
            <p:cNvPr id="823" name="Freeform 486">
              <a:extLst>
                <a:ext uri="{FF2B5EF4-FFF2-40B4-BE49-F238E27FC236}">
                  <a16:creationId xmlns:a16="http://schemas.microsoft.com/office/drawing/2014/main" id="{990A9D00-45B0-2B80-FC07-C95125522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009" y="4657553"/>
              <a:ext cx="189554" cy="387933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4" name="Freeform 729">
              <a:extLst>
                <a:ext uri="{FF2B5EF4-FFF2-40B4-BE49-F238E27FC236}">
                  <a16:creationId xmlns:a16="http://schemas.microsoft.com/office/drawing/2014/main" id="{E92D0AB0-9C34-19D8-8F49-4704843D3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4600779"/>
              <a:ext cx="277180" cy="490123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5" name="Freeform 730">
              <a:extLst>
                <a:ext uri="{FF2B5EF4-FFF2-40B4-BE49-F238E27FC236}">
                  <a16:creationId xmlns:a16="http://schemas.microsoft.com/office/drawing/2014/main" id="{DEA0207B-43CE-1096-2E93-67DBC1A0D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194" y="4585640"/>
              <a:ext cx="84048" cy="210054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6" name="Freeform 731">
              <a:extLst>
                <a:ext uri="{FF2B5EF4-FFF2-40B4-BE49-F238E27FC236}">
                  <a16:creationId xmlns:a16="http://schemas.microsoft.com/office/drawing/2014/main" id="{5AB4FACD-1B43-FB91-0BB3-86E1FF9BC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861" y="4545901"/>
              <a:ext cx="314732" cy="278179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7" name="Freeform 732">
              <a:extLst>
                <a:ext uri="{FF2B5EF4-FFF2-40B4-BE49-F238E27FC236}">
                  <a16:creationId xmlns:a16="http://schemas.microsoft.com/office/drawing/2014/main" id="{B45D492E-BF0F-D0D4-78B3-595B82084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6236" y="4795693"/>
              <a:ext cx="334403" cy="35008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8" name="Freeform 733">
              <a:extLst>
                <a:ext uri="{FF2B5EF4-FFF2-40B4-BE49-F238E27FC236}">
                  <a16:creationId xmlns:a16="http://schemas.microsoft.com/office/drawing/2014/main" id="{DDB631EE-574A-3287-D684-0C46D9FD7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167429"/>
              <a:ext cx="477465" cy="527971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9" name="Freeform 734">
              <a:extLst>
                <a:ext uri="{FF2B5EF4-FFF2-40B4-BE49-F238E27FC236}">
                  <a16:creationId xmlns:a16="http://schemas.microsoft.com/office/drawing/2014/main" id="{DAE45FB2-C65D-8932-455F-C448786C0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812" y="4479669"/>
              <a:ext cx="295062" cy="35008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0" name="Freeform 735">
              <a:extLst>
                <a:ext uri="{FF2B5EF4-FFF2-40B4-BE49-F238E27FC236}">
                  <a16:creationId xmlns:a16="http://schemas.microsoft.com/office/drawing/2014/main" id="{652B4BFF-51C4-AEE5-9164-6478DA428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8" y="4812725"/>
              <a:ext cx="241415" cy="266824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1" name="Freeform 736">
              <a:extLst>
                <a:ext uri="{FF2B5EF4-FFF2-40B4-BE49-F238E27FC236}">
                  <a16:creationId xmlns:a16="http://schemas.microsoft.com/office/drawing/2014/main" id="{72037397-32B0-5447-77AE-94DBF0429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909" y="4757845"/>
              <a:ext cx="205650" cy="193021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84" name="Freeform 737">
              <a:extLst>
                <a:ext uri="{FF2B5EF4-FFF2-40B4-BE49-F238E27FC236}">
                  <a16:creationId xmlns:a16="http://schemas.microsoft.com/office/drawing/2014/main" id="{55E08184-63B8-5492-F5C6-FC78F5C60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5045484"/>
              <a:ext cx="51859" cy="62449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85" name="Freeform 738">
              <a:extLst>
                <a:ext uri="{FF2B5EF4-FFF2-40B4-BE49-F238E27FC236}">
                  <a16:creationId xmlns:a16="http://schemas.microsoft.com/office/drawing/2014/main" id="{0E485B92-133F-AFF9-5B9F-987E203B71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5319" y="4945190"/>
              <a:ext cx="414874" cy="384149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86" name="Freeform 739">
              <a:extLst>
                <a:ext uri="{FF2B5EF4-FFF2-40B4-BE49-F238E27FC236}">
                  <a16:creationId xmlns:a16="http://schemas.microsoft.com/office/drawing/2014/main" id="{08D14EC3-4A73-E523-4202-CA8D63B40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56" y="5128749"/>
              <a:ext cx="67953" cy="73803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87" name="Freeform 740">
              <a:extLst>
                <a:ext uri="{FF2B5EF4-FFF2-40B4-BE49-F238E27FC236}">
                  <a16:creationId xmlns:a16="http://schemas.microsoft.com/office/drawing/2014/main" id="{A424839E-557E-8270-814B-811EB8B36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439927"/>
              <a:ext cx="26823" cy="45416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88" name="Freeform 741">
              <a:extLst>
                <a:ext uri="{FF2B5EF4-FFF2-40B4-BE49-F238E27FC236}">
                  <a16:creationId xmlns:a16="http://schemas.microsoft.com/office/drawing/2014/main" id="{DB3EE936-9093-023E-E13B-F1140D860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0" y="4212845"/>
              <a:ext cx="182402" cy="2497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89" name="Freeform 742">
              <a:extLst>
                <a:ext uri="{FF2B5EF4-FFF2-40B4-BE49-F238E27FC236}">
                  <a16:creationId xmlns:a16="http://schemas.microsoft.com/office/drawing/2014/main" id="{F68FD047-207E-5182-5149-F7A0221FF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4012254"/>
              <a:ext cx="334403" cy="2497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0" name="Freeform 743">
              <a:extLst>
                <a:ext uri="{FF2B5EF4-FFF2-40B4-BE49-F238E27FC236}">
                  <a16:creationId xmlns:a16="http://schemas.microsoft.com/office/drawing/2014/main" id="{DFACFD39-D86D-6BD6-59D8-3E7F1844B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7" y="3656490"/>
              <a:ext cx="613372" cy="456060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1" name="Freeform 744">
              <a:extLst>
                <a:ext uri="{FF2B5EF4-FFF2-40B4-BE49-F238E27FC236}">
                  <a16:creationId xmlns:a16="http://schemas.microsoft.com/office/drawing/2014/main" id="{674B9627-BBB2-698F-A42F-29D3EFE66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225" y="3667844"/>
              <a:ext cx="430969" cy="562032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2" name="Freeform 745">
              <a:extLst>
                <a:ext uri="{FF2B5EF4-FFF2-40B4-BE49-F238E27FC236}">
                  <a16:creationId xmlns:a16="http://schemas.microsoft.com/office/drawing/2014/main" id="{A23AC7E8-B9A4-38CB-F519-75E867616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8549" y="3811664"/>
              <a:ext cx="168096" cy="160852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3" name="Freeform 746">
              <a:extLst>
                <a:ext uri="{FF2B5EF4-FFF2-40B4-BE49-F238E27FC236}">
                  <a16:creationId xmlns:a16="http://schemas.microsoft.com/office/drawing/2014/main" id="{1AB1400C-84EF-6F16-437F-FA8A43224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923" y="3889252"/>
              <a:ext cx="388051" cy="340625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4" name="Freeform 747">
              <a:extLst>
                <a:ext uri="{FF2B5EF4-FFF2-40B4-BE49-F238E27FC236}">
                  <a16:creationId xmlns:a16="http://schemas.microsoft.com/office/drawing/2014/main" id="{357C33FB-D27A-6BED-28B6-24D134792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594" y="3989547"/>
              <a:ext cx="456005" cy="461736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5" name="Freeform 748">
              <a:extLst>
                <a:ext uri="{FF2B5EF4-FFF2-40B4-BE49-F238E27FC236}">
                  <a16:creationId xmlns:a16="http://schemas.microsoft.com/office/drawing/2014/main" id="{1E7DF264-9DD5-C2CE-265A-E5EB63AD8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245" y="3963053"/>
              <a:ext cx="46495" cy="60555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6" name="Freeform 749">
              <a:extLst>
                <a:ext uri="{FF2B5EF4-FFF2-40B4-BE49-F238E27FC236}">
                  <a16:creationId xmlns:a16="http://schemas.microsoft.com/office/drawing/2014/main" id="{918653F5-1E9E-8641-D91B-D388A09E7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512" y="4207169"/>
              <a:ext cx="135906" cy="155174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7" name="Freeform 750">
              <a:extLst>
                <a:ext uri="{FF2B5EF4-FFF2-40B4-BE49-F238E27FC236}">
                  <a16:creationId xmlns:a16="http://schemas.microsoft.com/office/drawing/2014/main" id="{C02D0B83-44B5-E25D-CE20-F796CF7C5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85050"/>
              <a:ext cx="51859" cy="54878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8" name="Freeform 751">
              <a:extLst>
                <a:ext uri="{FF2B5EF4-FFF2-40B4-BE49-F238E27FC236}">
                  <a16:creationId xmlns:a16="http://schemas.microsoft.com/office/drawing/2014/main" id="{AEB3F9C1-65A9-DB1F-07CE-EBBD179C5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50989"/>
              <a:ext cx="57223" cy="51094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9" name="Freeform 752">
              <a:extLst>
                <a:ext uri="{FF2B5EF4-FFF2-40B4-BE49-F238E27FC236}">
                  <a16:creationId xmlns:a16="http://schemas.microsoft.com/office/drawing/2014/main" id="{484D5E20-CB82-980C-61A6-2EAD58D89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147" y="4333956"/>
              <a:ext cx="282545" cy="323595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0" name="Freeform 753">
              <a:extLst>
                <a:ext uri="{FF2B5EF4-FFF2-40B4-BE49-F238E27FC236}">
                  <a16:creationId xmlns:a16="http://schemas.microsoft.com/office/drawing/2014/main" id="{A9CC67EB-3190-9525-CDFF-1F5294AB7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918" y="4256369"/>
              <a:ext cx="141272" cy="172206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1" name="Freeform 754">
              <a:extLst>
                <a:ext uri="{FF2B5EF4-FFF2-40B4-BE49-F238E27FC236}">
                  <a16:creationId xmlns:a16="http://schemas.microsoft.com/office/drawing/2014/main" id="{1C63BB41-4961-15B5-CA4E-AE266FF9D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59" y="4256369"/>
              <a:ext cx="59013" cy="39739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2" name="Freeform 755">
              <a:extLst>
                <a:ext uri="{FF2B5EF4-FFF2-40B4-BE49-F238E27FC236}">
                  <a16:creationId xmlns:a16="http://schemas.microsoft.com/office/drawing/2014/main" id="{1903E5E0-B0A0-A4CC-3595-DE1E24649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957377"/>
              <a:ext cx="193132" cy="316025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5" name="Freeform 756">
              <a:extLst>
                <a:ext uri="{FF2B5EF4-FFF2-40B4-BE49-F238E27FC236}">
                  <a16:creationId xmlns:a16="http://schemas.microsoft.com/office/drawing/2014/main" id="{33F8487F-9579-8193-9190-315795463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540" y="3972515"/>
              <a:ext cx="78683" cy="172206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6" name="Freeform 757">
              <a:extLst>
                <a:ext uri="{FF2B5EF4-FFF2-40B4-BE49-F238E27FC236}">
                  <a16:creationId xmlns:a16="http://schemas.microsoft.com/office/drawing/2014/main" id="{8FA29E14-2FF7-8A86-FCA9-2B5E33DCF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187" y="3928989"/>
              <a:ext cx="309368" cy="283855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7" name="Freeform 758">
              <a:extLst>
                <a:ext uri="{FF2B5EF4-FFF2-40B4-BE49-F238E27FC236}">
                  <a16:creationId xmlns:a16="http://schemas.microsoft.com/office/drawing/2014/main" id="{56F6DCC1-D6F9-3541-1008-E113346D4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44" y="3894926"/>
              <a:ext cx="221744" cy="1665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8" name="Freeform 759">
              <a:extLst>
                <a:ext uri="{FF2B5EF4-FFF2-40B4-BE49-F238E27FC236}">
                  <a16:creationId xmlns:a16="http://schemas.microsoft.com/office/drawing/2014/main" id="{082EF0AC-A69F-B429-CED9-06D22422D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9" y="4017930"/>
              <a:ext cx="51859" cy="132467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9" name="Freeform 760">
              <a:extLst>
                <a:ext uri="{FF2B5EF4-FFF2-40B4-BE49-F238E27FC236}">
                  <a16:creationId xmlns:a16="http://schemas.microsoft.com/office/drawing/2014/main" id="{9BC3EB5C-C970-DA7F-6766-F2954B5C2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8" y="4023608"/>
              <a:ext cx="166307" cy="172206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0" name="Freeform 761">
              <a:extLst>
                <a:ext uri="{FF2B5EF4-FFF2-40B4-BE49-F238E27FC236}">
                  <a16:creationId xmlns:a16="http://schemas.microsoft.com/office/drawing/2014/main" id="{7BF5FD39-7154-0A83-3AD7-BCEC2DFAE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820" y="4017930"/>
              <a:ext cx="119815" cy="1665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1" name="Freeform 762">
              <a:extLst>
                <a:ext uri="{FF2B5EF4-FFF2-40B4-BE49-F238E27FC236}">
                  <a16:creationId xmlns:a16="http://schemas.microsoft.com/office/drawing/2014/main" id="{7D48FD8E-2612-7AA7-D216-B24B3AA30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947" y="4034961"/>
              <a:ext cx="78683" cy="100296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2" name="Freeform 763">
              <a:extLst>
                <a:ext uri="{FF2B5EF4-FFF2-40B4-BE49-F238E27FC236}">
                  <a16:creationId xmlns:a16="http://schemas.microsoft.com/office/drawing/2014/main" id="{928877B4-7830-2808-5451-0C5E0FC80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441" y="4078486"/>
              <a:ext cx="116236" cy="117328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3" name="Freeform 764">
              <a:extLst>
                <a:ext uri="{FF2B5EF4-FFF2-40B4-BE49-F238E27FC236}">
                  <a16:creationId xmlns:a16="http://schemas.microsoft.com/office/drawing/2014/main" id="{F20C70EB-A660-6756-5C4D-2162A460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181" y="3966838"/>
              <a:ext cx="182402" cy="162744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4" name="Freeform 765">
              <a:extLst>
                <a:ext uri="{FF2B5EF4-FFF2-40B4-BE49-F238E27FC236}">
                  <a16:creationId xmlns:a16="http://schemas.microsoft.com/office/drawing/2014/main" id="{8687C6FE-0DBD-6AEC-0308-0548E9AB0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99" y="3972515"/>
              <a:ext cx="84048" cy="39739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5" name="Freeform 766">
              <a:extLst>
                <a:ext uri="{FF2B5EF4-FFF2-40B4-BE49-F238E27FC236}">
                  <a16:creationId xmlns:a16="http://schemas.microsoft.com/office/drawing/2014/main" id="{674CCBD6-8622-1DD4-1CE6-BB446E9B0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0533" y="3934667"/>
              <a:ext cx="78683" cy="22709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6" name="Freeform 767">
              <a:extLst>
                <a:ext uri="{FF2B5EF4-FFF2-40B4-BE49-F238E27FC236}">
                  <a16:creationId xmlns:a16="http://schemas.microsoft.com/office/drawing/2014/main" id="{3F4D9346-C085-CC42-3D0F-48CE80C70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544841"/>
              <a:ext cx="314732" cy="378471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7" name="Freeform 768">
              <a:extLst>
                <a:ext uri="{FF2B5EF4-FFF2-40B4-BE49-F238E27FC236}">
                  <a16:creationId xmlns:a16="http://schemas.microsoft.com/office/drawing/2014/main" id="{4587A02A-D90F-47FC-B774-AC3ACF575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857080"/>
              <a:ext cx="152001" cy="126790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2" name="Freeform 769">
              <a:extLst>
                <a:ext uri="{FF2B5EF4-FFF2-40B4-BE49-F238E27FC236}">
                  <a16:creationId xmlns:a16="http://schemas.microsoft.com/office/drawing/2014/main" id="{6713424F-9C54-BB59-FAD3-30C6C374E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2135" y="3607288"/>
              <a:ext cx="439910" cy="43335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3" name="Freeform 770">
              <a:extLst>
                <a:ext uri="{FF2B5EF4-FFF2-40B4-BE49-F238E27FC236}">
                  <a16:creationId xmlns:a16="http://schemas.microsoft.com/office/drawing/2014/main" id="{D41F5EDE-9188-A9F8-340D-5992B9261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545" y="3406696"/>
              <a:ext cx="289696" cy="298994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4" name="Freeform 771">
              <a:extLst>
                <a:ext uri="{FF2B5EF4-FFF2-40B4-BE49-F238E27FC236}">
                  <a16:creationId xmlns:a16="http://schemas.microsoft.com/office/drawing/2014/main" id="{DA6A75C4-4BD8-1DDB-B301-48E302EBB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5363" y="3234493"/>
              <a:ext cx="105509" cy="215730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5" name="Freeform 772">
              <a:extLst>
                <a:ext uri="{FF2B5EF4-FFF2-40B4-BE49-F238E27FC236}">
                  <a16:creationId xmlns:a16="http://schemas.microsoft.com/office/drawing/2014/main" id="{62E762E3-AA5D-8DEA-6E0B-58B0DCCFD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60" y="3361280"/>
              <a:ext cx="398782" cy="406860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6" name="Freeform 773">
              <a:extLst>
                <a:ext uri="{FF2B5EF4-FFF2-40B4-BE49-F238E27FC236}">
                  <a16:creationId xmlns:a16="http://schemas.microsoft.com/office/drawing/2014/main" id="{C93DD736-FE71-2151-59C9-8E17046A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5169" y="3533487"/>
              <a:ext cx="219956" cy="189237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7" name="Freeform 774">
              <a:extLst>
                <a:ext uri="{FF2B5EF4-FFF2-40B4-BE49-F238E27FC236}">
                  <a16:creationId xmlns:a16="http://schemas.microsoft.com/office/drawing/2014/main" id="{CAEFAFD0-44C5-1AD4-86A7-856FB9719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676" y="3266662"/>
              <a:ext cx="314732" cy="266824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8" name="Freeform 775">
              <a:extLst>
                <a:ext uri="{FF2B5EF4-FFF2-40B4-BE49-F238E27FC236}">
                  <a16:creationId xmlns:a16="http://schemas.microsoft.com/office/drawing/2014/main" id="{35E504F5-D5C4-E4DB-9E13-0D56D69D4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9" y="3240170"/>
              <a:ext cx="543629" cy="548785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839" name="Group 838">
            <a:extLst>
              <a:ext uri="{FF2B5EF4-FFF2-40B4-BE49-F238E27FC236}">
                <a16:creationId xmlns:a16="http://schemas.microsoft.com/office/drawing/2014/main" id="{76340690-425A-0622-1C9F-87288E5B8FF4}"/>
              </a:ext>
            </a:extLst>
          </p:cNvPr>
          <p:cNvGrpSpPr/>
          <p:nvPr/>
        </p:nvGrpSpPr>
        <p:grpSpPr>
          <a:xfrm>
            <a:off x="8725627" y="4402083"/>
            <a:ext cx="1718510" cy="1339795"/>
            <a:chOff x="8725627" y="4402083"/>
            <a:chExt cx="1718510" cy="1339795"/>
          </a:xfrm>
          <a:solidFill>
            <a:schemeClr val="bg2"/>
          </a:solidFill>
        </p:grpSpPr>
        <p:sp>
          <p:nvSpPr>
            <p:cNvPr id="840" name="Freeform 403">
              <a:extLst>
                <a:ext uri="{FF2B5EF4-FFF2-40B4-BE49-F238E27FC236}">
                  <a16:creationId xmlns:a16="http://schemas.microsoft.com/office/drawing/2014/main" id="{51FF1AEF-CD25-FD5C-2C8D-97AD5CF4B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5627" y="4629165"/>
              <a:ext cx="1069375" cy="845885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1" name="Freeform 472">
              <a:extLst>
                <a:ext uri="{FF2B5EF4-FFF2-40B4-BE49-F238E27FC236}">
                  <a16:creationId xmlns:a16="http://schemas.microsoft.com/office/drawing/2014/main" id="{7FFC4721-50F0-93D4-DFBF-AC175DE46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096" y="4439930"/>
              <a:ext cx="109084" cy="66233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2" name="Freeform 473">
              <a:extLst>
                <a:ext uri="{FF2B5EF4-FFF2-40B4-BE49-F238E27FC236}">
                  <a16:creationId xmlns:a16="http://schemas.microsoft.com/office/drawing/2014/main" id="{F4E5A2A1-5C6C-5354-6D97-2CE5AF2C8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6463" y="4473991"/>
              <a:ext cx="46495" cy="60555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3" name="Freeform 474">
              <a:extLst>
                <a:ext uri="{FF2B5EF4-FFF2-40B4-BE49-F238E27FC236}">
                  <a16:creationId xmlns:a16="http://schemas.microsoft.com/office/drawing/2014/main" id="{463029C8-0D49-9388-4A67-EED14A94F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369" y="4585643"/>
              <a:ext cx="30400" cy="32169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4" name="Freeform 475">
              <a:extLst>
                <a:ext uri="{FF2B5EF4-FFF2-40B4-BE49-F238E27FC236}">
                  <a16:creationId xmlns:a16="http://schemas.microsoft.com/office/drawing/2014/main" id="{0311FAC3-C194-609C-D0F0-ABD5AA31B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181" y="4534548"/>
              <a:ext cx="48283" cy="34061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5" name="Freeform 476">
              <a:extLst>
                <a:ext uri="{FF2B5EF4-FFF2-40B4-BE49-F238E27FC236}">
                  <a16:creationId xmlns:a16="http://schemas.microsoft.com/office/drawing/2014/main" id="{B05AC7FC-78A0-42AE-8B5E-F86C3EE54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3686" y="4511839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6" name="Freeform 477">
              <a:extLst>
                <a:ext uri="{FF2B5EF4-FFF2-40B4-BE49-F238E27FC236}">
                  <a16:creationId xmlns:a16="http://schemas.microsoft.com/office/drawing/2014/main" id="{7C20A4CE-AD1A-EA94-B11F-9D53B860E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4901666"/>
              <a:ext cx="84047" cy="66233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7" name="Freeform 478">
              <a:extLst>
                <a:ext uri="{FF2B5EF4-FFF2-40B4-BE49-F238E27FC236}">
                  <a16:creationId xmlns:a16="http://schemas.microsoft.com/office/drawing/2014/main" id="{070053E3-56F9-9EFD-CCB0-71965C34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2136" y="5323663"/>
              <a:ext cx="59013" cy="77587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8" name="Freeform 479">
              <a:extLst>
                <a:ext uri="{FF2B5EF4-FFF2-40B4-BE49-F238E27FC236}">
                  <a16:creationId xmlns:a16="http://schemas.microsoft.com/office/drawing/2014/main" id="{5379E290-F354-E0A1-FFDF-AB79BEF98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8231" y="5395573"/>
              <a:ext cx="135906" cy="168421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9" name="Freeform 480">
              <a:extLst>
                <a:ext uri="{FF2B5EF4-FFF2-40B4-BE49-F238E27FC236}">
                  <a16:creationId xmlns:a16="http://schemas.microsoft.com/office/drawing/2014/main" id="{5A21F912-D946-E951-39F0-BFF3C18BA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407" y="5518577"/>
              <a:ext cx="205650" cy="211945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0" name="Freeform 481">
              <a:extLst>
                <a:ext uri="{FF2B5EF4-FFF2-40B4-BE49-F238E27FC236}">
                  <a16:creationId xmlns:a16="http://schemas.microsoft.com/office/drawing/2014/main" id="{509D020A-DC9A-E013-CAFA-172F4CD0F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594" y="5730523"/>
              <a:ext cx="10730" cy="1135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1" name="Freeform 482">
              <a:extLst>
                <a:ext uri="{FF2B5EF4-FFF2-40B4-BE49-F238E27FC236}">
                  <a16:creationId xmlns:a16="http://schemas.microsoft.com/office/drawing/2014/main" id="{D993EDE9-6B5F-9417-BD43-CBC2029F5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954" y="5524255"/>
              <a:ext cx="100143" cy="100296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2" name="Freeform 483">
              <a:extLst>
                <a:ext uri="{FF2B5EF4-FFF2-40B4-BE49-F238E27FC236}">
                  <a16:creationId xmlns:a16="http://schemas.microsoft.com/office/drawing/2014/main" id="{1A4F30B0-C5B2-9D50-D325-576E4C683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7637" y="5495869"/>
              <a:ext cx="16094" cy="28387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3" name="Freeform 484">
              <a:extLst>
                <a:ext uri="{FF2B5EF4-FFF2-40B4-BE49-F238E27FC236}">
                  <a16:creationId xmlns:a16="http://schemas.microsoft.com/office/drawing/2014/main" id="{54704AB7-AEEE-C2CB-E6C1-BBCB35058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130" y="5495869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4" name="Freeform 612">
              <a:extLst>
                <a:ext uri="{FF2B5EF4-FFF2-40B4-BE49-F238E27FC236}">
                  <a16:creationId xmlns:a16="http://schemas.microsoft.com/office/drawing/2014/main" id="{6A760830-3F0C-0026-CA05-1BE1636AA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362" y="5357725"/>
              <a:ext cx="35765" cy="28387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5" name="Freeform 708">
              <a:extLst>
                <a:ext uri="{FF2B5EF4-FFF2-40B4-BE49-F238E27FC236}">
                  <a16:creationId xmlns:a16="http://schemas.microsoft.com/office/drawing/2014/main" id="{EF4BE8DE-601B-5A89-C56D-CADACE076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810" y="4402083"/>
              <a:ext cx="268238" cy="227083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856" name="Group 855">
            <a:extLst>
              <a:ext uri="{FF2B5EF4-FFF2-40B4-BE49-F238E27FC236}">
                <a16:creationId xmlns:a16="http://schemas.microsoft.com/office/drawing/2014/main" id="{D581F75C-5BEC-AD70-B315-8351A7285AFC}"/>
              </a:ext>
            </a:extLst>
          </p:cNvPr>
          <p:cNvGrpSpPr/>
          <p:nvPr/>
        </p:nvGrpSpPr>
        <p:grpSpPr>
          <a:xfrm>
            <a:off x="3650564" y="3972515"/>
            <a:ext cx="1278601" cy="2085385"/>
            <a:chOff x="3650564" y="3972515"/>
            <a:chExt cx="1278601" cy="2085385"/>
          </a:xfrm>
          <a:solidFill>
            <a:schemeClr val="accent1"/>
          </a:solidFill>
        </p:grpSpPr>
        <p:sp>
          <p:nvSpPr>
            <p:cNvPr id="857" name="Freeform 512">
              <a:extLst>
                <a:ext uri="{FF2B5EF4-FFF2-40B4-BE49-F238E27FC236}">
                  <a16:creationId xmlns:a16="http://schemas.microsoft.com/office/drawing/2014/main" id="{A4EA2199-1285-651A-8423-17256EB2F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5929221"/>
              <a:ext cx="62589" cy="34061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8" name="Freeform 513">
              <a:extLst>
                <a:ext uri="{FF2B5EF4-FFF2-40B4-BE49-F238E27FC236}">
                  <a16:creationId xmlns:a16="http://schemas.microsoft.com/office/drawing/2014/main" id="{43F1A16D-0475-6A81-F5BC-5ABFD6965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977" y="5963282"/>
              <a:ext cx="46495" cy="34061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9" name="Freeform 514">
              <a:extLst>
                <a:ext uri="{FF2B5EF4-FFF2-40B4-BE49-F238E27FC236}">
                  <a16:creationId xmlns:a16="http://schemas.microsoft.com/office/drawing/2014/main" id="{E1CA31C6-E230-AF6D-87B7-690D89FE5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5919759"/>
              <a:ext cx="41130" cy="26493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0" name="Freeform 515">
              <a:extLst>
                <a:ext uri="{FF2B5EF4-FFF2-40B4-BE49-F238E27FC236}">
                  <a16:creationId xmlns:a16="http://schemas.microsoft.com/office/drawing/2014/main" id="{976052FE-D992-4E0F-3DA7-65F8C0573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5940575"/>
              <a:ext cx="42917" cy="28387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1" name="Freeform 516">
              <a:extLst>
                <a:ext uri="{FF2B5EF4-FFF2-40B4-BE49-F238E27FC236}">
                  <a16:creationId xmlns:a16="http://schemas.microsoft.com/office/drawing/2014/main" id="{59068EBF-C336-D1D1-94A9-7ECE8EA38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902726"/>
              <a:ext cx="16094" cy="17031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2" name="Freeform 517">
              <a:extLst>
                <a:ext uri="{FF2B5EF4-FFF2-40B4-BE49-F238E27FC236}">
                  <a16:creationId xmlns:a16="http://schemas.microsoft.com/office/drawing/2014/main" id="{75335E2E-F0C2-47A7-0978-22DC160F8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857310"/>
              <a:ext cx="37553" cy="39739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3" name="Freeform 518">
              <a:extLst>
                <a:ext uri="{FF2B5EF4-FFF2-40B4-BE49-F238E27FC236}">
                  <a16:creationId xmlns:a16="http://schemas.microsoft.com/office/drawing/2014/main" id="{DB392A46-5989-C0A9-040F-5E8BE74FB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059" y="5785401"/>
              <a:ext cx="26823" cy="60555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4" name="Freeform 519">
              <a:extLst>
                <a:ext uri="{FF2B5EF4-FFF2-40B4-BE49-F238E27FC236}">
                  <a16:creationId xmlns:a16="http://schemas.microsoft.com/office/drawing/2014/main" id="{2A8C1FE4-2BF8-6343-4C85-5AC5CF270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834601"/>
              <a:ext cx="16094" cy="34061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5" name="Freeform 520">
              <a:extLst>
                <a:ext uri="{FF2B5EF4-FFF2-40B4-BE49-F238E27FC236}">
                  <a16:creationId xmlns:a16="http://schemas.microsoft.com/office/drawing/2014/main" id="{617FE50A-4440-7CC7-5229-586228F82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762692"/>
              <a:ext cx="26823" cy="39739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6" name="Freeform 521">
              <a:extLst>
                <a:ext uri="{FF2B5EF4-FFF2-40B4-BE49-F238E27FC236}">
                  <a16:creationId xmlns:a16="http://schemas.microsoft.com/office/drawing/2014/main" id="{E6FA5F59-6054-4CD1-8C9B-2982C6559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520" y="5652934"/>
              <a:ext cx="26823" cy="26493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7" name="Freeform 522">
              <a:extLst>
                <a:ext uri="{FF2B5EF4-FFF2-40B4-BE49-F238E27FC236}">
                  <a16:creationId xmlns:a16="http://schemas.microsoft.com/office/drawing/2014/main" id="{4C8EB943-3D0B-14F6-D1E2-D43F3F6AB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884" y="5552640"/>
              <a:ext cx="32188" cy="60555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8" name="Freeform 523">
              <a:extLst>
                <a:ext uri="{FF2B5EF4-FFF2-40B4-BE49-F238E27FC236}">
                  <a16:creationId xmlns:a16="http://schemas.microsoft.com/office/drawing/2014/main" id="{E42C846E-D688-C5E0-0535-0087FE9E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390" y="3978192"/>
              <a:ext cx="25036" cy="22709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9" name="Freeform 524">
              <a:extLst>
                <a:ext uri="{FF2B5EF4-FFF2-40B4-BE49-F238E27FC236}">
                  <a16:creationId xmlns:a16="http://schemas.microsoft.com/office/drawing/2014/main" id="{EB8E899C-8FB4-C461-FC3E-14CE63EC9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710" y="4012255"/>
              <a:ext cx="30400" cy="43525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0" name="Freeform 525">
              <a:extLst>
                <a:ext uri="{FF2B5EF4-FFF2-40B4-BE49-F238E27FC236}">
                  <a16:creationId xmlns:a16="http://schemas.microsoft.com/office/drawing/2014/main" id="{35568DA2-793E-C581-3B42-D37FC92A5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620" y="4313141"/>
              <a:ext cx="73319" cy="71909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1" name="Freeform 614">
              <a:extLst>
                <a:ext uri="{FF2B5EF4-FFF2-40B4-BE49-F238E27FC236}">
                  <a16:creationId xmlns:a16="http://schemas.microsoft.com/office/drawing/2014/main" id="{A9A3C2CA-77D4-09CC-715B-11E24050E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066" y="5191198"/>
              <a:ext cx="53647" cy="49203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2" name="Freeform 616">
              <a:extLst>
                <a:ext uri="{FF2B5EF4-FFF2-40B4-BE49-F238E27FC236}">
                  <a16:creationId xmlns:a16="http://schemas.microsoft.com/office/drawing/2014/main" id="{A4033E51-13CE-77AD-8178-625E7C123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519" y="5940572"/>
              <a:ext cx="94778" cy="8894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3" name="Freeform 617">
              <a:extLst>
                <a:ext uri="{FF2B5EF4-FFF2-40B4-BE49-F238E27FC236}">
                  <a16:creationId xmlns:a16="http://schemas.microsoft.com/office/drawing/2014/main" id="{07ADBCD2-64E9-F289-2B23-307F3FEDA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379" y="5929221"/>
              <a:ext cx="157367" cy="128679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4" name="Freeform 618">
              <a:extLst>
                <a:ext uri="{FF2B5EF4-FFF2-40B4-BE49-F238E27FC236}">
                  <a16:creationId xmlns:a16="http://schemas.microsoft.com/office/drawing/2014/main" id="{B1232A7D-6480-C0A2-16E4-316E4ED47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4000900"/>
              <a:ext cx="398782" cy="306562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5" name="Freeform 619">
              <a:extLst>
                <a:ext uri="{FF2B5EF4-FFF2-40B4-BE49-F238E27FC236}">
                  <a16:creationId xmlns:a16="http://schemas.microsoft.com/office/drawing/2014/main" id="{CEA6C15A-F94E-E10A-0BA9-AF7484FEB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4084164"/>
              <a:ext cx="135906" cy="211945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6" name="Freeform 620">
              <a:extLst>
                <a:ext uri="{FF2B5EF4-FFF2-40B4-BE49-F238E27FC236}">
                  <a16:creationId xmlns:a16="http://schemas.microsoft.com/office/drawing/2014/main" id="{E923A234-FC17-5B1A-7A1F-04F1F845E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064" y="4150397"/>
              <a:ext cx="116236" cy="128679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7" name="Freeform 621">
              <a:extLst>
                <a:ext uri="{FF2B5EF4-FFF2-40B4-BE49-F238E27FC236}">
                  <a16:creationId xmlns:a16="http://schemas.microsoft.com/office/drawing/2014/main" id="{0676AD6A-A362-EE13-6A82-06B7A56BE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9842" y="4161753"/>
              <a:ext cx="84048" cy="10029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8" name="Freeform 622">
              <a:extLst>
                <a:ext uri="{FF2B5EF4-FFF2-40B4-BE49-F238E27FC236}">
                  <a16:creationId xmlns:a16="http://schemas.microsoft.com/office/drawing/2014/main" id="{3AB5015F-3FE1-CBB1-D8F5-E2C686BF4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3972515"/>
              <a:ext cx="423817" cy="467415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9" name="Freeform 623">
              <a:extLst>
                <a:ext uri="{FF2B5EF4-FFF2-40B4-BE49-F238E27FC236}">
                  <a16:creationId xmlns:a16="http://schemas.microsoft.com/office/drawing/2014/main" id="{5BE04476-8104-93A6-E48F-CBA9DB5F5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787" y="4284754"/>
              <a:ext cx="146636" cy="183561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0" name="Freeform 624">
              <a:extLst>
                <a:ext uri="{FF2B5EF4-FFF2-40B4-BE49-F238E27FC236}">
                  <a16:creationId xmlns:a16="http://schemas.microsoft.com/office/drawing/2014/main" id="{2875EDB4-B462-BE27-E2A6-2F2D42FBA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693" y="4318817"/>
              <a:ext cx="336192" cy="527971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1" name="Freeform 625">
              <a:extLst>
                <a:ext uri="{FF2B5EF4-FFF2-40B4-BE49-F238E27FC236}">
                  <a16:creationId xmlns:a16="http://schemas.microsoft.com/office/drawing/2014/main" id="{FB94524C-9C30-4456-1D28-0259F7716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119" y="4812725"/>
              <a:ext cx="228896" cy="1178944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2" name="Freeform 626">
              <a:extLst>
                <a:ext uri="{FF2B5EF4-FFF2-40B4-BE49-F238E27FC236}">
                  <a16:creationId xmlns:a16="http://schemas.microsoft.com/office/drawing/2014/main" id="{953DA036-2346-8A17-42C7-1F7D09968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696" y="4585640"/>
              <a:ext cx="336192" cy="387935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3" name="Freeform 627">
              <a:extLst>
                <a:ext uri="{FF2B5EF4-FFF2-40B4-BE49-F238E27FC236}">
                  <a16:creationId xmlns:a16="http://schemas.microsoft.com/office/drawing/2014/main" id="{8120E671-E952-5328-E2A7-D4B14156D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252" y="4861926"/>
              <a:ext cx="236050" cy="246007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4" name="Freeform 628">
              <a:extLst>
                <a:ext uri="{FF2B5EF4-FFF2-40B4-BE49-F238E27FC236}">
                  <a16:creationId xmlns:a16="http://schemas.microsoft.com/office/drawing/2014/main" id="{8377A01C-94CF-8C0C-D3F2-7E214DB34A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6614" y="4178782"/>
              <a:ext cx="1042551" cy="1118388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5" name="Freeform 629">
              <a:extLst>
                <a:ext uri="{FF2B5EF4-FFF2-40B4-BE49-F238E27FC236}">
                  <a16:creationId xmlns:a16="http://schemas.microsoft.com/office/drawing/2014/main" id="{64315409-95B4-9478-0B81-B3CE26949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758" y="5179843"/>
              <a:ext cx="141272" cy="155174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6" name="Freeform 630">
              <a:extLst>
                <a:ext uri="{FF2B5EF4-FFF2-40B4-BE49-F238E27FC236}">
                  <a16:creationId xmlns:a16="http://schemas.microsoft.com/office/drawing/2014/main" id="{E8F9770A-49B8-74A4-158E-9F6CA3516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4935728"/>
              <a:ext cx="540052" cy="993491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887" name="Group 886">
            <a:extLst>
              <a:ext uri="{FF2B5EF4-FFF2-40B4-BE49-F238E27FC236}">
                <a16:creationId xmlns:a16="http://schemas.microsoft.com/office/drawing/2014/main" id="{CF9B6521-D41E-088C-D9A9-30E04F9055A4}"/>
              </a:ext>
            </a:extLst>
          </p:cNvPr>
          <p:cNvGrpSpPr/>
          <p:nvPr/>
        </p:nvGrpSpPr>
        <p:grpSpPr>
          <a:xfrm>
            <a:off x="1417035" y="1160463"/>
            <a:ext cx="4100465" cy="2935054"/>
            <a:chOff x="1417035" y="1160463"/>
            <a:chExt cx="4100465" cy="2935054"/>
          </a:xfrm>
          <a:solidFill>
            <a:schemeClr val="bg2"/>
          </a:solidFill>
        </p:grpSpPr>
        <p:sp>
          <p:nvSpPr>
            <p:cNvPr id="888" name="Freeform 534">
              <a:extLst>
                <a:ext uri="{FF2B5EF4-FFF2-40B4-BE49-F238E27FC236}">
                  <a16:creationId xmlns:a16="http://schemas.microsoft.com/office/drawing/2014/main" id="{9D7B6010-FF39-C990-47BA-0C92A9C0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123" y="2801142"/>
              <a:ext cx="82259" cy="43525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9" name="Freeform 537">
              <a:extLst>
                <a:ext uri="{FF2B5EF4-FFF2-40B4-BE49-F238E27FC236}">
                  <a16:creationId xmlns:a16="http://schemas.microsoft.com/office/drawing/2014/main" id="{5D7EDBC1-A4A4-2CF0-D9A1-AF1C681A6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299" y="2333728"/>
              <a:ext cx="16094" cy="32169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0" name="Freeform 538">
              <a:extLst>
                <a:ext uri="{FF2B5EF4-FFF2-40B4-BE49-F238E27FC236}">
                  <a16:creationId xmlns:a16="http://schemas.microsoft.com/office/drawing/2014/main" id="{E49629DF-6E64-81B9-D51E-84AF3520D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16" y="2388608"/>
              <a:ext cx="16094" cy="17031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1" name="Freeform 539">
              <a:extLst>
                <a:ext uri="{FF2B5EF4-FFF2-40B4-BE49-F238E27FC236}">
                  <a16:creationId xmlns:a16="http://schemas.microsoft.com/office/drawing/2014/main" id="{7B362077-5D73-1972-811A-DEA4F2851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388" y="2683817"/>
              <a:ext cx="35765" cy="22709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2" name="Freeform 540">
              <a:extLst>
                <a:ext uri="{FF2B5EF4-FFF2-40B4-BE49-F238E27FC236}">
                  <a16:creationId xmlns:a16="http://schemas.microsoft.com/office/drawing/2014/main" id="{599DEBF4-10B4-280E-37AD-983A6BEB9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611" y="2549459"/>
              <a:ext cx="32188" cy="34061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3" name="Freeform 541">
              <a:extLst>
                <a:ext uri="{FF2B5EF4-FFF2-40B4-BE49-F238E27FC236}">
                  <a16:creationId xmlns:a16="http://schemas.microsoft.com/office/drawing/2014/main" id="{4B5624AA-1517-9A13-FC3C-E750A036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517" y="2311019"/>
              <a:ext cx="32188" cy="39739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4" name="Freeform 542">
              <a:extLst>
                <a:ext uri="{FF2B5EF4-FFF2-40B4-BE49-F238E27FC236}">
                  <a16:creationId xmlns:a16="http://schemas.microsoft.com/office/drawing/2014/main" id="{BDDB77E2-5C6E-91EF-2901-842F9A6F6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9105" y="2288312"/>
              <a:ext cx="62589" cy="34061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5" name="Freeform 543">
              <a:extLst>
                <a:ext uri="{FF2B5EF4-FFF2-40B4-BE49-F238E27FC236}">
                  <a16:creationId xmlns:a16="http://schemas.microsoft.com/office/drawing/2014/main" id="{FA12997D-9605-45F2-D268-D147017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435" y="2267495"/>
              <a:ext cx="35765" cy="15139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6" name="Freeform 544">
              <a:extLst>
                <a:ext uri="{FF2B5EF4-FFF2-40B4-BE49-F238E27FC236}">
                  <a16:creationId xmlns:a16="http://schemas.microsoft.com/office/drawing/2014/main" id="{6C6C3D19-C388-9B1D-2643-046644771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691" y="2155846"/>
              <a:ext cx="178826" cy="132467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7" name="Freeform 545">
              <a:extLst>
                <a:ext uri="{FF2B5EF4-FFF2-40B4-BE49-F238E27FC236}">
                  <a16:creationId xmlns:a16="http://schemas.microsoft.com/office/drawing/2014/main" id="{69FF749C-673C-35F2-A110-95B20E2C2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2144490"/>
              <a:ext cx="35765" cy="28387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8" name="Freeform 546">
              <a:extLst>
                <a:ext uri="{FF2B5EF4-FFF2-40B4-BE49-F238E27FC236}">
                  <a16:creationId xmlns:a16="http://schemas.microsoft.com/office/drawing/2014/main" id="{79973FE6-7A96-FF59-E9C4-1FADA87B6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704" y="2150168"/>
              <a:ext cx="19671" cy="28387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9" name="Freeform 547">
              <a:extLst>
                <a:ext uri="{FF2B5EF4-FFF2-40B4-BE49-F238E27FC236}">
                  <a16:creationId xmlns:a16="http://schemas.microsoft.com/office/drawing/2014/main" id="{2F01D38A-93FD-B036-0BE2-3F5BB4CBE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421" y="2044198"/>
              <a:ext cx="16094" cy="34061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0" name="Freeform 548">
              <a:extLst>
                <a:ext uri="{FF2B5EF4-FFF2-40B4-BE49-F238E27FC236}">
                  <a16:creationId xmlns:a16="http://schemas.microsoft.com/office/drawing/2014/main" id="{911F968C-FAC8-A56C-36E4-F6FB4558E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1754666"/>
              <a:ext cx="754643" cy="584739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1" name="Freeform 549">
              <a:extLst>
                <a:ext uri="{FF2B5EF4-FFF2-40B4-BE49-F238E27FC236}">
                  <a16:creationId xmlns:a16="http://schemas.microsoft.com/office/drawing/2014/main" id="{7337D26A-FBD2-63B6-254E-7FABCFF82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2299667"/>
              <a:ext cx="32188" cy="11355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2" name="Freeform 550">
              <a:extLst>
                <a:ext uri="{FF2B5EF4-FFF2-40B4-BE49-F238E27FC236}">
                  <a16:creationId xmlns:a16="http://schemas.microsoft.com/office/drawing/2014/main" id="{42EEDEF1-91BF-4CB2-67D3-4879F387A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2055552"/>
              <a:ext cx="42917" cy="11355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3" name="Freeform 551">
              <a:extLst>
                <a:ext uri="{FF2B5EF4-FFF2-40B4-BE49-F238E27FC236}">
                  <a16:creationId xmlns:a16="http://schemas.microsoft.com/office/drawing/2014/main" id="{9A2825BC-4BF5-87DD-4C5E-93EED38AC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565" y="2044198"/>
              <a:ext cx="62589" cy="54878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4" name="Freeform 552">
              <a:extLst>
                <a:ext uri="{FF2B5EF4-FFF2-40B4-BE49-F238E27FC236}">
                  <a16:creationId xmlns:a16="http://schemas.microsoft.com/office/drawing/2014/main" id="{6F5DBE62-C86F-49FC-EB43-52A9141C2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341" y="1994996"/>
              <a:ext cx="35765" cy="20817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5" name="Freeform 553">
              <a:extLst>
                <a:ext uri="{FF2B5EF4-FFF2-40B4-BE49-F238E27FC236}">
                  <a16:creationId xmlns:a16="http://schemas.microsoft.com/office/drawing/2014/main" id="{8D7C6691-1784-9699-A8D0-B4D1E5ADF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201" y="1989318"/>
              <a:ext cx="32188" cy="17031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6" name="Freeform 554">
              <a:extLst>
                <a:ext uri="{FF2B5EF4-FFF2-40B4-BE49-F238E27FC236}">
                  <a16:creationId xmlns:a16="http://schemas.microsoft.com/office/drawing/2014/main" id="{CA2A6EE7-27F3-A5E5-C80A-22D9883AF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800" y="1977965"/>
              <a:ext cx="25036" cy="11355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7" name="Freeform 555">
              <a:extLst>
                <a:ext uri="{FF2B5EF4-FFF2-40B4-BE49-F238E27FC236}">
                  <a16:creationId xmlns:a16="http://schemas.microsoft.com/office/drawing/2014/main" id="{3A2E6A8B-7A8D-0FC8-46E0-179C528E5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423" y="1766019"/>
              <a:ext cx="137695" cy="62449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8" name="Freeform 569">
              <a:extLst>
                <a:ext uri="{FF2B5EF4-FFF2-40B4-BE49-F238E27FC236}">
                  <a16:creationId xmlns:a16="http://schemas.microsoft.com/office/drawing/2014/main" id="{9DC40FB6-414F-D991-0DEC-84B268269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747" y="1966609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9" name="Freeform 570">
              <a:extLst>
                <a:ext uri="{FF2B5EF4-FFF2-40B4-BE49-F238E27FC236}">
                  <a16:creationId xmlns:a16="http://schemas.microsoft.com/office/drawing/2014/main" id="{B2AE4C53-E7FD-BCAE-445D-B20013BF6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195" y="2000672"/>
              <a:ext cx="26823" cy="20817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0" name="Freeform 571">
              <a:extLst>
                <a:ext uri="{FF2B5EF4-FFF2-40B4-BE49-F238E27FC236}">
                  <a16:creationId xmlns:a16="http://schemas.microsoft.com/office/drawing/2014/main" id="{46C07F10-56EE-05B2-621E-98998D828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006" y="2021487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1" name="Freeform 572">
              <a:extLst>
                <a:ext uri="{FF2B5EF4-FFF2-40B4-BE49-F238E27FC236}">
                  <a16:creationId xmlns:a16="http://schemas.microsoft.com/office/drawing/2014/main" id="{6038E3B1-0066-AF0D-9E64-0F3699780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788728"/>
              <a:ext cx="482829" cy="2497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2" name="Freeform 573">
              <a:extLst>
                <a:ext uri="{FF2B5EF4-FFF2-40B4-BE49-F238E27FC236}">
                  <a16:creationId xmlns:a16="http://schemas.microsoft.com/office/drawing/2014/main" id="{3EB33E15-FF89-8D13-80CD-9462C225F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464" y="1766019"/>
              <a:ext cx="73319" cy="51094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3" name="Freeform 574">
              <a:extLst>
                <a:ext uri="{FF2B5EF4-FFF2-40B4-BE49-F238E27FC236}">
                  <a16:creationId xmlns:a16="http://schemas.microsoft.com/office/drawing/2014/main" id="{0FC11CB6-4AB7-5BF8-16CC-A9EC424D3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743310"/>
              <a:ext cx="166307" cy="162744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4" name="Freeform 575">
              <a:extLst>
                <a:ext uri="{FF2B5EF4-FFF2-40B4-BE49-F238E27FC236}">
                  <a16:creationId xmlns:a16="http://schemas.microsoft.com/office/drawing/2014/main" id="{29782646-BD5C-2EDB-8098-7A6210AD7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737" y="1743310"/>
              <a:ext cx="146636" cy="123003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5" name="Freeform 577">
              <a:extLst>
                <a:ext uri="{FF2B5EF4-FFF2-40B4-BE49-F238E27FC236}">
                  <a16:creationId xmlns:a16="http://schemas.microsoft.com/office/drawing/2014/main" id="{737C07C2-1781-02AA-48E8-84247FF6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3688" y="1677078"/>
              <a:ext cx="37553" cy="22709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6" name="Freeform 578">
              <a:extLst>
                <a:ext uri="{FF2B5EF4-FFF2-40B4-BE49-F238E27FC236}">
                  <a16:creationId xmlns:a16="http://schemas.microsoft.com/office/drawing/2014/main" id="{F3D3632D-A8A8-387E-A4D4-E1A5B8AC2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013" y="1576784"/>
              <a:ext cx="314732" cy="157066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7" name="Freeform 579">
              <a:extLst>
                <a:ext uri="{FF2B5EF4-FFF2-40B4-BE49-F238E27FC236}">
                  <a16:creationId xmlns:a16="http://schemas.microsoft.com/office/drawing/2014/main" id="{38C8B41B-3403-5337-4EBF-57A5B86E2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639232"/>
              <a:ext cx="53647" cy="37847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8" name="Freeform 581">
              <a:extLst>
                <a:ext uri="{FF2B5EF4-FFF2-40B4-BE49-F238E27FC236}">
                  <a16:creationId xmlns:a16="http://schemas.microsoft.com/office/drawing/2014/main" id="{1A1D9447-2BE4-FC78-5FB4-FC3D8BE60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602" y="1593813"/>
              <a:ext cx="41130" cy="11355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9" name="Freeform 582">
              <a:extLst>
                <a:ext uri="{FF2B5EF4-FFF2-40B4-BE49-F238E27FC236}">
                  <a16:creationId xmlns:a16="http://schemas.microsoft.com/office/drawing/2014/main" id="{AAB4C043-E335-D963-B824-1F2FD23A2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368" y="1516229"/>
              <a:ext cx="110872" cy="54878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0" name="Freeform 583">
              <a:extLst>
                <a:ext uri="{FF2B5EF4-FFF2-40B4-BE49-F238E27FC236}">
                  <a16:creationId xmlns:a16="http://schemas.microsoft.com/office/drawing/2014/main" id="{23EEF9E7-3BC5-6711-B42A-A49E8A6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872" y="1527582"/>
              <a:ext cx="41130" cy="22709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1" name="Freeform 584">
              <a:extLst>
                <a:ext uri="{FF2B5EF4-FFF2-40B4-BE49-F238E27FC236}">
                  <a16:creationId xmlns:a16="http://schemas.microsoft.com/office/drawing/2014/main" id="{31DFDA76-E0B3-7F87-F1B7-39DEDF3A3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097" y="1476488"/>
              <a:ext cx="110872" cy="39739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2" name="Freeform 585">
              <a:extLst>
                <a:ext uri="{FF2B5EF4-FFF2-40B4-BE49-F238E27FC236}">
                  <a16:creationId xmlns:a16="http://schemas.microsoft.com/office/drawing/2014/main" id="{925C04FC-797B-DA64-C0F7-CC26303A7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334" y="1593813"/>
              <a:ext cx="146636" cy="105974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3" name="Freeform 586">
              <a:extLst>
                <a:ext uri="{FF2B5EF4-FFF2-40B4-BE49-F238E27FC236}">
                  <a16:creationId xmlns:a16="http://schemas.microsoft.com/office/drawing/2014/main" id="{7A65EC82-39FD-4257-00BA-7DEC39D33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241" y="1644908"/>
              <a:ext cx="46495" cy="15139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4" name="Freeform 587">
              <a:extLst>
                <a:ext uri="{FF2B5EF4-FFF2-40B4-BE49-F238E27FC236}">
                  <a16:creationId xmlns:a16="http://schemas.microsoft.com/office/drawing/2014/main" id="{6ED5BD95-F1FA-E099-7235-AD2AF5CE2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511" y="1639232"/>
              <a:ext cx="42917" cy="11355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5" name="Freeform 588">
              <a:extLst>
                <a:ext uri="{FF2B5EF4-FFF2-40B4-BE49-F238E27FC236}">
                  <a16:creationId xmlns:a16="http://schemas.microsoft.com/office/drawing/2014/main" id="{6DE3F015-9BB3-A01A-D765-5D11AB3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052" y="1622199"/>
              <a:ext cx="53647" cy="28387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6" name="Freeform 589">
              <a:extLst>
                <a:ext uri="{FF2B5EF4-FFF2-40B4-BE49-F238E27FC236}">
                  <a16:creationId xmlns:a16="http://schemas.microsoft.com/office/drawing/2014/main" id="{29ECF8EB-07A0-9017-A28A-5559E8A3B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417" y="1599492"/>
              <a:ext cx="37553" cy="28387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7" name="Freeform 590">
              <a:extLst>
                <a:ext uri="{FF2B5EF4-FFF2-40B4-BE49-F238E27FC236}">
                  <a16:creationId xmlns:a16="http://schemas.microsoft.com/office/drawing/2014/main" id="{A4F749A8-26C0-EE93-5307-414989FC9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558" y="1533258"/>
              <a:ext cx="62589" cy="49203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8" name="Freeform 591">
              <a:extLst>
                <a:ext uri="{FF2B5EF4-FFF2-40B4-BE49-F238E27FC236}">
                  <a16:creationId xmlns:a16="http://schemas.microsoft.com/office/drawing/2014/main" id="{7E17128B-22B4-F86F-9339-52F5C9939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527582"/>
              <a:ext cx="46495" cy="17031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9" name="Freeform 592">
              <a:extLst>
                <a:ext uri="{FF2B5EF4-FFF2-40B4-BE49-F238E27FC236}">
                  <a16:creationId xmlns:a16="http://schemas.microsoft.com/office/drawing/2014/main" id="{61F14659-1ADE-7933-7F5A-D242E3013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286" y="1438640"/>
              <a:ext cx="187767" cy="105974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0" name="Freeform 593">
              <a:extLst>
                <a:ext uri="{FF2B5EF4-FFF2-40B4-BE49-F238E27FC236}">
                  <a16:creationId xmlns:a16="http://schemas.microsoft.com/office/drawing/2014/main" id="{414C6BB2-4500-D906-4A00-A1A31458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923" y="1387546"/>
              <a:ext cx="57223" cy="28387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1" name="Freeform 594">
              <a:extLst>
                <a:ext uri="{FF2B5EF4-FFF2-40B4-BE49-F238E27FC236}">
                  <a16:creationId xmlns:a16="http://schemas.microsoft.com/office/drawing/2014/main" id="{C7E382D5-D5E5-F24F-F865-E364C651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18" y="1476488"/>
              <a:ext cx="105506" cy="62449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2" name="Freeform 595">
              <a:extLst>
                <a:ext uri="{FF2B5EF4-FFF2-40B4-BE49-F238E27FC236}">
                  <a16:creationId xmlns:a16="http://schemas.microsoft.com/office/drawing/2014/main" id="{65C0D744-DEEF-ED37-57BA-EF2486DC8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431" y="1533258"/>
              <a:ext cx="92988" cy="28387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3" name="Freeform 596">
              <a:extLst>
                <a:ext uri="{FF2B5EF4-FFF2-40B4-BE49-F238E27FC236}">
                  <a16:creationId xmlns:a16="http://schemas.microsoft.com/office/drawing/2014/main" id="{7841D9AF-618F-AE2F-EF45-B722C7950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660047"/>
              <a:ext cx="87624" cy="62449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4" name="Freeform 597">
              <a:extLst>
                <a:ext uri="{FF2B5EF4-FFF2-40B4-BE49-F238E27FC236}">
                  <a16:creationId xmlns:a16="http://schemas.microsoft.com/office/drawing/2014/main" id="{E01E0A92-CBB7-999E-C1C5-20781160A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196" y="1644908"/>
              <a:ext cx="21459" cy="15139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5" name="Freeform 598">
              <a:extLst>
                <a:ext uri="{FF2B5EF4-FFF2-40B4-BE49-F238E27FC236}">
                  <a16:creationId xmlns:a16="http://schemas.microsoft.com/office/drawing/2014/main" id="{78F5940C-7C35-F190-9BB2-974D1FEE2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973" y="1544612"/>
              <a:ext cx="46495" cy="32169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6" name="Freeform 599">
              <a:extLst>
                <a:ext uri="{FF2B5EF4-FFF2-40B4-BE49-F238E27FC236}">
                  <a16:creationId xmlns:a16="http://schemas.microsoft.com/office/drawing/2014/main" id="{EF660CA6-C66A-5819-CB4C-E9F9A9C08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008" y="1593813"/>
              <a:ext cx="16094" cy="22709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7" name="Freeform 600">
              <a:extLst>
                <a:ext uri="{FF2B5EF4-FFF2-40B4-BE49-F238E27FC236}">
                  <a16:creationId xmlns:a16="http://schemas.microsoft.com/office/drawing/2014/main" id="{A44D482B-248E-5DB6-551A-7C886F436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336" y="1576784"/>
              <a:ext cx="466735" cy="151390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8" name="Freeform 601">
              <a:extLst>
                <a:ext uri="{FF2B5EF4-FFF2-40B4-BE49-F238E27FC236}">
                  <a16:creationId xmlns:a16="http://schemas.microsoft.com/office/drawing/2014/main" id="{0E83782A-EF61-3A2F-3648-C302851F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315637"/>
              <a:ext cx="309368" cy="206268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9" name="Freeform 602">
              <a:extLst>
                <a:ext uri="{FF2B5EF4-FFF2-40B4-BE49-F238E27FC236}">
                  <a16:creationId xmlns:a16="http://schemas.microsoft.com/office/drawing/2014/main" id="{32BEC4C0-2DF0-912A-2554-2D668B674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243" y="1188850"/>
              <a:ext cx="817232" cy="450382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0" name="Freeform 604">
              <a:extLst>
                <a:ext uri="{FF2B5EF4-FFF2-40B4-BE49-F238E27FC236}">
                  <a16:creationId xmlns:a16="http://schemas.microsoft.com/office/drawing/2014/main" id="{7380607D-3D4A-EC7A-DFD0-06A61CFD2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931" y="1438640"/>
              <a:ext cx="73319" cy="28387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1" name="Freeform 605">
              <a:extLst>
                <a:ext uri="{FF2B5EF4-FFF2-40B4-BE49-F238E27FC236}">
                  <a16:creationId xmlns:a16="http://schemas.microsoft.com/office/drawing/2014/main" id="{95236E44-46B0-1F43-CC28-E5BB0B7C1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069" y="1461347"/>
              <a:ext cx="30401" cy="11355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2" name="Freeform 606">
              <a:extLst>
                <a:ext uri="{FF2B5EF4-FFF2-40B4-BE49-F238E27FC236}">
                  <a16:creationId xmlns:a16="http://schemas.microsoft.com/office/drawing/2014/main" id="{BABECD2C-C0CC-025A-321E-F15F5CA69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977" y="1633554"/>
              <a:ext cx="30401" cy="17033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3" name="Freeform 786">
              <a:extLst>
                <a:ext uri="{FF2B5EF4-FFF2-40B4-BE49-F238E27FC236}">
                  <a16:creationId xmlns:a16="http://schemas.microsoft.com/office/drawing/2014/main" id="{F6C1B6F1-3922-30C0-2672-DAFCB3040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1800080"/>
              <a:ext cx="89412" cy="54878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4" name="Freeform 788">
              <a:extLst>
                <a:ext uri="{FF2B5EF4-FFF2-40B4-BE49-F238E27FC236}">
                  <a16:creationId xmlns:a16="http://schemas.microsoft.com/office/drawing/2014/main" id="{2B95B3E1-73F1-3722-F413-D85AE22FC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627" y="1906053"/>
              <a:ext cx="67953" cy="37847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5" name="Freeform 781">
              <a:extLst>
                <a:ext uri="{FF2B5EF4-FFF2-40B4-BE49-F238E27FC236}">
                  <a16:creationId xmlns:a16="http://schemas.microsoft.com/office/drawing/2014/main" id="{3D2D77AE-E275-BAA9-FB31-ECC24FFC4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799" y="1183172"/>
              <a:ext cx="48283" cy="22709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6" name="Freeform 777">
              <a:extLst>
                <a:ext uri="{FF2B5EF4-FFF2-40B4-BE49-F238E27FC236}">
                  <a16:creationId xmlns:a16="http://schemas.microsoft.com/office/drawing/2014/main" id="{C2AB59AE-A99E-1E27-B251-7F51B2F97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112" y="1943902"/>
              <a:ext cx="84048" cy="62449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7" name="Freeform 778">
              <a:extLst>
                <a:ext uri="{FF2B5EF4-FFF2-40B4-BE49-F238E27FC236}">
                  <a16:creationId xmlns:a16="http://schemas.microsoft.com/office/drawing/2014/main" id="{96BD2AEF-BE42-C365-BE28-FFFB493C2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937" y="1900376"/>
              <a:ext cx="21459" cy="11355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8" name="Freeform 779">
              <a:extLst>
                <a:ext uri="{FF2B5EF4-FFF2-40B4-BE49-F238E27FC236}">
                  <a16:creationId xmlns:a16="http://schemas.microsoft.com/office/drawing/2014/main" id="{87FA59E1-3308-DE37-72DB-416F98276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031" y="1243726"/>
              <a:ext cx="57223" cy="34061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9" name="Freeform 780">
              <a:extLst>
                <a:ext uri="{FF2B5EF4-FFF2-40B4-BE49-F238E27FC236}">
                  <a16:creationId xmlns:a16="http://schemas.microsoft.com/office/drawing/2014/main" id="{1C41F454-D5C7-7A30-9248-329FB8BC7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068" y="1194523"/>
              <a:ext cx="42917" cy="26493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0" name="Freeform 782">
              <a:extLst>
                <a:ext uri="{FF2B5EF4-FFF2-40B4-BE49-F238E27FC236}">
                  <a16:creationId xmlns:a16="http://schemas.microsoft.com/office/drawing/2014/main" id="{21A666B7-454F-9F62-8A0E-F5706F040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816" y="1266435"/>
              <a:ext cx="30401" cy="22709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1" name="Freeform 783">
              <a:extLst>
                <a:ext uri="{FF2B5EF4-FFF2-40B4-BE49-F238E27FC236}">
                  <a16:creationId xmlns:a16="http://schemas.microsoft.com/office/drawing/2014/main" id="{AD57ED97-932B-4935-A3B6-EB72975D9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289142"/>
              <a:ext cx="26823" cy="567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2" name="Freeform 784">
              <a:extLst>
                <a:ext uri="{FF2B5EF4-FFF2-40B4-BE49-F238E27FC236}">
                  <a16:creationId xmlns:a16="http://schemas.microsoft.com/office/drawing/2014/main" id="{55C04692-B004-5907-8421-5A20AB12E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605167"/>
              <a:ext cx="21459" cy="39739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3" name="Freeform 789">
              <a:extLst>
                <a:ext uri="{FF2B5EF4-FFF2-40B4-BE49-F238E27FC236}">
                  <a16:creationId xmlns:a16="http://schemas.microsoft.com/office/drawing/2014/main" id="{3C46815B-6CC4-EA62-643B-63E15B616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890" y="1960932"/>
              <a:ext cx="21459" cy="34061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4" name="Freeform 790">
              <a:extLst>
                <a:ext uri="{FF2B5EF4-FFF2-40B4-BE49-F238E27FC236}">
                  <a16:creationId xmlns:a16="http://schemas.microsoft.com/office/drawing/2014/main" id="{DD0760F7-8B9E-0CA5-0974-5073DD863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395" y="1889022"/>
              <a:ext cx="19671" cy="22709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5" name="Freeform 791">
              <a:extLst>
                <a:ext uri="{FF2B5EF4-FFF2-40B4-BE49-F238E27FC236}">
                  <a16:creationId xmlns:a16="http://schemas.microsoft.com/office/drawing/2014/main" id="{57264588-E392-5A26-9AAA-AB7C99142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533258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6" name="Freeform 792">
              <a:extLst>
                <a:ext uri="{FF2B5EF4-FFF2-40B4-BE49-F238E27FC236}">
                  <a16:creationId xmlns:a16="http://schemas.microsoft.com/office/drawing/2014/main" id="{9BFA72FE-1028-6865-7959-F63E3683D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7216" y="1472702"/>
              <a:ext cx="16095" cy="9462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7" name="Freeform 793">
              <a:extLst>
                <a:ext uri="{FF2B5EF4-FFF2-40B4-BE49-F238E27FC236}">
                  <a16:creationId xmlns:a16="http://schemas.microsoft.com/office/drawing/2014/main" id="{8DBD6F85-1D3C-9E12-CB76-CC05A784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449993"/>
              <a:ext cx="14306" cy="17033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8" name="Freeform 794">
              <a:extLst>
                <a:ext uri="{FF2B5EF4-FFF2-40B4-BE49-F238E27FC236}">
                  <a16:creationId xmlns:a16="http://schemas.microsoft.com/office/drawing/2014/main" id="{B9B0938C-F774-9BB7-B15E-82279C766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743" y="1561643"/>
              <a:ext cx="26823" cy="3784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9" name="Freeform 795">
              <a:extLst>
                <a:ext uri="{FF2B5EF4-FFF2-40B4-BE49-F238E27FC236}">
                  <a16:creationId xmlns:a16="http://schemas.microsoft.com/office/drawing/2014/main" id="{7CE1D735-8700-A8C0-2AB9-3DC387AE1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1561643"/>
              <a:ext cx="32188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0" name="Freeform 796">
              <a:extLst>
                <a:ext uri="{FF2B5EF4-FFF2-40B4-BE49-F238E27FC236}">
                  <a16:creationId xmlns:a16="http://schemas.microsoft.com/office/drawing/2014/main" id="{5263816B-96D5-8471-7A98-6678D9A3E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574" y="1209665"/>
              <a:ext cx="21459" cy="11355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1" name="Freeform 776">
              <a:extLst>
                <a:ext uri="{FF2B5EF4-FFF2-40B4-BE49-F238E27FC236}">
                  <a16:creationId xmlns:a16="http://schemas.microsoft.com/office/drawing/2014/main" id="{80576BE0-0FD3-6B87-9828-A711B87CC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013" y="1160463"/>
              <a:ext cx="1600487" cy="1262207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2" name="Freeform 785">
              <a:extLst>
                <a:ext uri="{FF2B5EF4-FFF2-40B4-BE49-F238E27FC236}">
                  <a16:creationId xmlns:a16="http://schemas.microsoft.com/office/drawing/2014/main" id="{E6364FC8-E96D-E9DE-8D0C-BA4CC80B5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676" y="1677076"/>
              <a:ext cx="35765" cy="22709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3" name="Freeform 787">
              <a:extLst>
                <a:ext uri="{FF2B5EF4-FFF2-40B4-BE49-F238E27FC236}">
                  <a16:creationId xmlns:a16="http://schemas.microsoft.com/office/drawing/2014/main" id="{E15F49C6-0424-597B-E39D-DE7E8F7C9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45" y="1788728"/>
              <a:ext cx="46495" cy="17033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4" name="Freeform 526">
              <a:extLst>
                <a:ext uri="{FF2B5EF4-FFF2-40B4-BE49-F238E27FC236}">
                  <a16:creationId xmlns:a16="http://schemas.microsoft.com/office/drawing/2014/main" id="{8B3235C6-E183-F148-07F6-99A8E6E43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439" y="3800311"/>
              <a:ext cx="51859" cy="22709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5" name="Freeform 527">
              <a:extLst>
                <a:ext uri="{FF2B5EF4-FFF2-40B4-BE49-F238E27FC236}">
                  <a16:creationId xmlns:a16="http://schemas.microsoft.com/office/drawing/2014/main" id="{957758FF-00B0-9A4A-B1C4-298BE8F0D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794633"/>
              <a:ext cx="59013" cy="28387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6" name="Freeform 528">
              <a:extLst>
                <a:ext uri="{FF2B5EF4-FFF2-40B4-BE49-F238E27FC236}">
                  <a16:creationId xmlns:a16="http://schemas.microsoft.com/office/drawing/2014/main" id="{A4A0CC8B-0C11-05DA-3A61-F374CEF5B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3667845"/>
              <a:ext cx="271815" cy="100296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7" name="Freeform 529">
              <a:extLst>
                <a:ext uri="{FF2B5EF4-FFF2-40B4-BE49-F238E27FC236}">
                  <a16:creationId xmlns:a16="http://schemas.microsoft.com/office/drawing/2014/main" id="{3AA69449-67CC-E300-14D4-3BE9AA9B9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607289"/>
              <a:ext cx="21459" cy="20817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8" name="Freeform 530">
              <a:extLst>
                <a:ext uri="{FF2B5EF4-FFF2-40B4-BE49-F238E27FC236}">
                  <a16:creationId xmlns:a16="http://schemas.microsoft.com/office/drawing/2014/main" id="{C99A76AC-D079-457E-9641-AECCCF2DE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708" y="3722724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9" name="Freeform 631">
              <a:extLst>
                <a:ext uri="{FF2B5EF4-FFF2-40B4-BE49-F238E27FC236}">
                  <a16:creationId xmlns:a16="http://schemas.microsoft.com/office/drawing/2014/main" id="{FD4BAEE4-8767-09DA-C9B3-9E4E3E4DD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115" y="3889252"/>
              <a:ext cx="114449" cy="134357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0" name="Freeform 632">
              <a:extLst>
                <a:ext uri="{FF2B5EF4-FFF2-40B4-BE49-F238E27FC236}">
                  <a16:creationId xmlns:a16="http://schemas.microsoft.com/office/drawing/2014/main" id="{F2DEB8EB-49D8-03AC-DF6F-E54AC55B3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82" y="4012254"/>
              <a:ext cx="89412" cy="832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1" name="Freeform 633">
              <a:extLst>
                <a:ext uri="{FF2B5EF4-FFF2-40B4-BE49-F238E27FC236}">
                  <a16:creationId xmlns:a16="http://schemas.microsoft.com/office/drawing/2014/main" id="{FC95AFFA-F9F1-8DA5-4921-DBE24AF31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3917636"/>
              <a:ext cx="59013" cy="49203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2" name="Freeform 634">
              <a:extLst>
                <a:ext uri="{FF2B5EF4-FFF2-40B4-BE49-F238E27FC236}">
                  <a16:creationId xmlns:a16="http://schemas.microsoft.com/office/drawing/2014/main" id="{CC28056D-C938-2D95-4232-2908701AD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149" y="3817343"/>
              <a:ext cx="105509" cy="128679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3" name="Freeform 635">
              <a:extLst>
                <a:ext uri="{FF2B5EF4-FFF2-40B4-BE49-F238E27FC236}">
                  <a16:creationId xmlns:a16="http://schemas.microsoft.com/office/drawing/2014/main" id="{3A43CC16-E981-71CE-A7DC-41E237294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743" y="3378314"/>
              <a:ext cx="785045" cy="533647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4" name="Freeform 636">
              <a:extLst>
                <a:ext uri="{FF2B5EF4-FFF2-40B4-BE49-F238E27FC236}">
                  <a16:creationId xmlns:a16="http://schemas.microsoft.com/office/drawing/2014/main" id="{D9114B62-5C78-8038-FE13-B4E5D3045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74113"/>
              <a:ext cx="157367" cy="8894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5" name="Freeform 637">
              <a:extLst>
                <a:ext uri="{FF2B5EF4-FFF2-40B4-BE49-F238E27FC236}">
                  <a16:creationId xmlns:a16="http://schemas.microsoft.com/office/drawing/2014/main" id="{7ACFB9D2-79E7-31FC-FA17-F95B298CD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00311"/>
              <a:ext cx="37553" cy="832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6" name="Freeform 638">
              <a:extLst>
                <a:ext uri="{FF2B5EF4-FFF2-40B4-BE49-F238E27FC236}">
                  <a16:creationId xmlns:a16="http://schemas.microsoft.com/office/drawing/2014/main" id="{E627D2AB-CCEA-E9DE-90AE-58ACFA6E3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247" y="3751108"/>
              <a:ext cx="67953" cy="60555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7" name="Freeform 639">
              <a:extLst>
                <a:ext uri="{FF2B5EF4-FFF2-40B4-BE49-F238E27FC236}">
                  <a16:creationId xmlns:a16="http://schemas.microsoft.com/office/drawing/2014/main" id="{B769A195-B11E-E97F-3B9C-BD59FA03E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837" y="3751108"/>
              <a:ext cx="94778" cy="832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8" name="Freeform 531">
              <a:extLst>
                <a:ext uri="{FF2B5EF4-FFF2-40B4-BE49-F238E27FC236}">
                  <a16:creationId xmlns:a16="http://schemas.microsoft.com/office/drawing/2014/main" id="{EF33BF9D-C5AD-BF73-5C6A-9DCA19661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2905223"/>
              <a:ext cx="30400" cy="56771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9" name="Freeform 532">
              <a:extLst>
                <a:ext uri="{FF2B5EF4-FFF2-40B4-BE49-F238E27FC236}">
                  <a16:creationId xmlns:a16="http://schemas.microsoft.com/office/drawing/2014/main" id="{8F55F81A-FB51-AD3A-7E93-58516D3C2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746" y="2933609"/>
              <a:ext cx="37553" cy="22709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0" name="Freeform 533">
              <a:extLst>
                <a:ext uri="{FF2B5EF4-FFF2-40B4-BE49-F238E27FC236}">
                  <a16:creationId xmlns:a16="http://schemas.microsoft.com/office/drawing/2014/main" id="{170856C7-9D45-66A0-29F3-79D1E5B7A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026" y="2910900"/>
              <a:ext cx="78683" cy="39739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1" name="Freeform 535">
              <a:extLst>
                <a:ext uri="{FF2B5EF4-FFF2-40B4-BE49-F238E27FC236}">
                  <a16:creationId xmlns:a16="http://schemas.microsoft.com/office/drawing/2014/main" id="{7B321E15-C289-A42F-2550-759568EDC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4664" y="2744372"/>
              <a:ext cx="168096" cy="172205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2" name="Freeform 536">
              <a:extLst>
                <a:ext uri="{FF2B5EF4-FFF2-40B4-BE49-F238E27FC236}">
                  <a16:creationId xmlns:a16="http://schemas.microsoft.com/office/drawing/2014/main" id="{F8F76659-6B4F-2DF5-8EA4-07EC8A4CB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572" y="2867374"/>
              <a:ext cx="42917" cy="54878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3" name="Freeform 556">
              <a:extLst>
                <a:ext uri="{FF2B5EF4-FFF2-40B4-BE49-F238E27FC236}">
                  <a16:creationId xmlns:a16="http://schemas.microsoft.com/office/drawing/2014/main" id="{9DBA745F-E0E0-8CC3-EF87-BBE17F581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951" y="2772758"/>
              <a:ext cx="152001" cy="105974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4" name="Freeform 557">
              <a:extLst>
                <a:ext uri="{FF2B5EF4-FFF2-40B4-BE49-F238E27FC236}">
                  <a16:creationId xmlns:a16="http://schemas.microsoft.com/office/drawing/2014/main" id="{0CC0AE52-651E-9331-9323-D82A0251F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139" y="2649754"/>
              <a:ext cx="67953" cy="77587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5" name="Freeform 558">
              <a:extLst>
                <a:ext uri="{FF2B5EF4-FFF2-40B4-BE49-F238E27FC236}">
                  <a16:creationId xmlns:a16="http://schemas.microsoft.com/office/drawing/2014/main" id="{07FF086D-2938-922A-83FC-13CF70E15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505" y="2560812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6" name="Freeform 559">
              <a:extLst>
                <a:ext uri="{FF2B5EF4-FFF2-40B4-BE49-F238E27FC236}">
                  <a16:creationId xmlns:a16="http://schemas.microsoft.com/office/drawing/2014/main" id="{F8AF926D-5DCF-9C6D-09A3-DE901EF7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679" y="2534321"/>
              <a:ext cx="32188" cy="32169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7" name="Freeform 560">
              <a:extLst>
                <a:ext uri="{FF2B5EF4-FFF2-40B4-BE49-F238E27FC236}">
                  <a16:creationId xmlns:a16="http://schemas.microsoft.com/office/drawing/2014/main" id="{2CEA8391-F346-983F-F702-213885615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374" y="2543781"/>
              <a:ext cx="19671" cy="34061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8" name="Freeform 561">
              <a:extLst>
                <a:ext uri="{FF2B5EF4-FFF2-40B4-BE49-F238E27FC236}">
                  <a16:creationId xmlns:a16="http://schemas.microsoft.com/office/drawing/2014/main" id="{A78F950B-D9B3-3648-3CF7-09CC0F628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185" y="2511610"/>
              <a:ext cx="26823" cy="60555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9" name="Freeform 562">
              <a:extLst>
                <a:ext uri="{FF2B5EF4-FFF2-40B4-BE49-F238E27FC236}">
                  <a16:creationId xmlns:a16="http://schemas.microsoft.com/office/drawing/2014/main" id="{71E266B3-B412-3BAB-427D-6D7530D37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725" y="2488902"/>
              <a:ext cx="37553" cy="39739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0" name="Freeform 563">
              <a:extLst>
                <a:ext uri="{FF2B5EF4-FFF2-40B4-BE49-F238E27FC236}">
                  <a16:creationId xmlns:a16="http://schemas.microsoft.com/office/drawing/2014/main" id="{E1BAA373-E42F-FEFA-294F-FB45BA3B9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279" y="2488902"/>
              <a:ext cx="35765" cy="51094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1" name="Freeform 564">
              <a:extLst>
                <a:ext uri="{FF2B5EF4-FFF2-40B4-BE49-F238E27FC236}">
                  <a16:creationId xmlns:a16="http://schemas.microsoft.com/office/drawing/2014/main" id="{F3242842-F335-F712-0294-87C761AF3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549" y="2500256"/>
              <a:ext cx="16094" cy="5677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2" name="Freeform 565">
              <a:extLst>
                <a:ext uri="{FF2B5EF4-FFF2-40B4-BE49-F238E27FC236}">
                  <a16:creationId xmlns:a16="http://schemas.microsoft.com/office/drawing/2014/main" id="{B025D5E4-3C71-A46C-F6B0-7362572E1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262" y="2505934"/>
              <a:ext cx="69741" cy="37847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3" name="Freeform 566">
              <a:extLst>
                <a:ext uri="{FF2B5EF4-FFF2-40B4-BE49-F238E27FC236}">
                  <a16:creationId xmlns:a16="http://schemas.microsoft.com/office/drawing/2014/main" id="{337C6772-A8BF-10B9-7454-ED890BAD2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086" y="2471871"/>
              <a:ext cx="42917" cy="39739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4" name="Freeform 567">
              <a:extLst>
                <a:ext uri="{FF2B5EF4-FFF2-40B4-BE49-F238E27FC236}">
                  <a16:creationId xmlns:a16="http://schemas.microsoft.com/office/drawing/2014/main" id="{95DD381D-0990-D68C-D50D-793FC6BD2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447" y="2623259"/>
              <a:ext cx="51859" cy="20817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5" name="Freeform 568">
              <a:extLst>
                <a:ext uri="{FF2B5EF4-FFF2-40B4-BE49-F238E27FC236}">
                  <a16:creationId xmlns:a16="http://schemas.microsoft.com/office/drawing/2014/main" id="{9FB4318B-242A-016D-0466-CD7CC523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58" y="2655430"/>
              <a:ext cx="30400" cy="28387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6" name="Freeform 576">
              <a:extLst>
                <a:ext uri="{FF2B5EF4-FFF2-40B4-BE49-F238E27FC236}">
                  <a16:creationId xmlns:a16="http://schemas.microsoft.com/office/drawing/2014/main" id="{88C63160-F9F4-0F50-6E71-B320BB2B8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694" y="1728172"/>
              <a:ext cx="282545" cy="183559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7" name="Freeform 580">
              <a:extLst>
                <a:ext uri="{FF2B5EF4-FFF2-40B4-BE49-F238E27FC236}">
                  <a16:creationId xmlns:a16="http://schemas.microsoft.com/office/drawing/2014/main" id="{31C73398-FCAF-5995-A5A7-0758B34A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377" y="1555968"/>
              <a:ext cx="193132" cy="9461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8" name="Freeform 607">
              <a:extLst>
                <a:ext uri="{FF2B5EF4-FFF2-40B4-BE49-F238E27FC236}">
                  <a16:creationId xmlns:a16="http://schemas.microsoft.com/office/drawing/2014/main" id="{3A4BF301-B9A8-E2E3-4FA7-71B7917CB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087" y="2405638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9" name="Freeform 608">
              <a:extLst>
                <a:ext uri="{FF2B5EF4-FFF2-40B4-BE49-F238E27FC236}">
                  <a16:creationId xmlns:a16="http://schemas.microsoft.com/office/drawing/2014/main" id="{2C2D88BD-F8CC-7B0A-F3FC-DA81CDC21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642" y="2399960"/>
              <a:ext cx="5366" cy="567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0" name="Freeform 609">
              <a:extLst>
                <a:ext uri="{FF2B5EF4-FFF2-40B4-BE49-F238E27FC236}">
                  <a16:creationId xmlns:a16="http://schemas.microsoft.com/office/drawing/2014/main" id="{16EEA07C-0681-1AC1-F3F7-B2550D74A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952" y="2405638"/>
              <a:ext cx="35765" cy="34061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1" name="Freeform 615">
              <a:extLst>
                <a:ext uri="{FF2B5EF4-FFF2-40B4-BE49-F238E27FC236}">
                  <a16:creationId xmlns:a16="http://schemas.microsoft.com/office/drawing/2014/main" id="{876DBED6-4C0A-771E-D86E-2D37DE1AE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2950639"/>
              <a:ext cx="37553" cy="17033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2" name="Freeform 640">
              <a:extLst>
                <a:ext uri="{FF2B5EF4-FFF2-40B4-BE49-F238E27FC236}">
                  <a16:creationId xmlns:a16="http://schemas.microsoft.com/office/drawing/2014/main" id="{5EB45363-84BD-3240-0082-6363C3B29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035" y="1900376"/>
              <a:ext cx="1017518" cy="722883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3" name="Freeform 641">
              <a:extLst>
                <a:ext uri="{FF2B5EF4-FFF2-40B4-BE49-F238E27FC236}">
                  <a16:creationId xmlns:a16="http://schemas.microsoft.com/office/drawing/2014/main" id="{9A155F66-4AD7-3015-D9F5-71E6A4783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093" y="2821957"/>
              <a:ext cx="1514651" cy="794793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4" name="Freeform 642">
              <a:extLst>
                <a:ext uri="{FF2B5EF4-FFF2-40B4-BE49-F238E27FC236}">
                  <a16:creationId xmlns:a16="http://schemas.microsoft.com/office/drawing/2014/main" id="{903BF7EA-2622-0FB7-179B-79F542BA19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278" y="1866315"/>
              <a:ext cx="2237105" cy="1216791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5" name="Freeform 797">
              <a:extLst>
                <a:ext uri="{FF2B5EF4-FFF2-40B4-BE49-F238E27FC236}">
                  <a16:creationId xmlns:a16="http://schemas.microsoft.com/office/drawing/2014/main" id="{F66DD737-3721-32AB-7F75-A7F6E0F20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39" y="2566470"/>
              <a:ext cx="48283" cy="66233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447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