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68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8.xml" ContentType="application/vnd.openxmlformats-officedocument.presentationml.tags+xml"/>
  <Override PartName="/ppt/notesSlides/notesSlide68.xml" ContentType="application/vnd.openxmlformats-officedocument.presentationml.notesSlid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3" r:id="rId7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slide" Target="/ppt/slides/slide68.xml" Id="rId71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2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8.xml.rels>&#65279;<?xml version="1.0" encoding="utf-8"?><Relationships xmlns="http://schemas.openxmlformats.org/package/2006/relationships"><Relationship Type="http://schemas.openxmlformats.org/officeDocument/2006/relationships/slide" Target="/ppt/slides/slide68.xml" Id="rId2" /><Relationship Type="http://schemas.openxmlformats.org/officeDocument/2006/relationships/notesMaster" Target="/ppt/notesMasters/notesMaster1.xml" Id="rId1" /></Relationship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65595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8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8.xml" Id="rId2" /><Relationship Type="http://schemas.openxmlformats.org/officeDocument/2006/relationships/vmlDrawing" Target="/ppt/drawings/vmlDrawing72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2.bin" Id="rId5" /><Relationship Type="http://schemas.openxmlformats.org/officeDocument/2006/relationships/notesSlide" Target="/ppt/notesSlides/notesSlide68.xml" Id="rId4" /></Relationships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865724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88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map: Africa</a:t>
            </a:r>
          </a:p>
        </p:txBody>
      </p:sp>
      <p:sp>
        <p:nvSpPr>
          <p:cNvPr id="404" name="Text Placeholder 15">
            <a:extLst>
              <a:ext uri="{FF2B5EF4-FFF2-40B4-BE49-F238E27FC236}">
                <a16:creationId xmlns:a16="http://schemas.microsoft.com/office/drawing/2014/main" id="{850878D6-FCD3-5FE9-2DE1-76C462E7DB7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C298C265-F368-0244-35E6-DDE65F8CD496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10" name="Freeform 681">
              <a:extLst>
                <a:ext uri="{FF2B5EF4-FFF2-40B4-BE49-F238E27FC236}">
                  <a16:creationId xmlns:a16="http://schemas.microsoft.com/office/drawing/2014/main" id="{1997263E-5E81-DA12-E320-8BF1D4519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1" name="Freeform 688">
              <a:extLst>
                <a:ext uri="{FF2B5EF4-FFF2-40B4-BE49-F238E27FC236}">
                  <a16:creationId xmlns:a16="http://schemas.microsoft.com/office/drawing/2014/main" id="{2BA36C75-C3FC-F2F2-B811-1FEEB4CA63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2" name="Freeform 683">
              <a:extLst>
                <a:ext uri="{FF2B5EF4-FFF2-40B4-BE49-F238E27FC236}">
                  <a16:creationId xmlns:a16="http://schemas.microsoft.com/office/drawing/2014/main" id="{0F9BA75A-7399-30C6-274C-0A3C8BB2A5F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3" name="Freeform 686">
              <a:extLst>
                <a:ext uri="{FF2B5EF4-FFF2-40B4-BE49-F238E27FC236}">
                  <a16:creationId xmlns:a16="http://schemas.microsoft.com/office/drawing/2014/main" id="{93A1D4C5-C269-C114-DC19-A66FC0DEEA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4" name="Freeform 720">
              <a:extLst>
                <a:ext uri="{FF2B5EF4-FFF2-40B4-BE49-F238E27FC236}">
                  <a16:creationId xmlns:a16="http://schemas.microsoft.com/office/drawing/2014/main" id="{0F2949E4-B0F7-8352-4514-44E1C6F463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5" name="Freeform 407">
              <a:extLst>
                <a:ext uri="{FF2B5EF4-FFF2-40B4-BE49-F238E27FC236}">
                  <a16:creationId xmlns:a16="http://schemas.microsoft.com/office/drawing/2014/main" id="{5BBB7AB3-4B7A-5E85-16F7-5201FE3902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6" name="Freeform 408">
              <a:extLst>
                <a:ext uri="{FF2B5EF4-FFF2-40B4-BE49-F238E27FC236}">
                  <a16:creationId xmlns:a16="http://schemas.microsoft.com/office/drawing/2014/main" id="{EEC204BE-A3A0-AE54-B058-ECE19B3250CE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7" name="Freeform 409">
              <a:extLst>
                <a:ext uri="{FF2B5EF4-FFF2-40B4-BE49-F238E27FC236}">
                  <a16:creationId xmlns:a16="http://schemas.microsoft.com/office/drawing/2014/main" id="{769FEDCD-753D-4535-43FF-2E615E05A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8" name="Freeform 410">
              <a:extLst>
                <a:ext uri="{FF2B5EF4-FFF2-40B4-BE49-F238E27FC236}">
                  <a16:creationId xmlns:a16="http://schemas.microsoft.com/office/drawing/2014/main" id="{B1F99FC5-42C9-8067-AB59-8331FC223C3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9" name="Freeform 411">
              <a:extLst>
                <a:ext uri="{FF2B5EF4-FFF2-40B4-BE49-F238E27FC236}">
                  <a16:creationId xmlns:a16="http://schemas.microsoft.com/office/drawing/2014/main" id="{608CAA6B-2850-6EE6-A449-8540012B8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0" name="Freeform 412">
              <a:extLst>
                <a:ext uri="{FF2B5EF4-FFF2-40B4-BE49-F238E27FC236}">
                  <a16:creationId xmlns:a16="http://schemas.microsoft.com/office/drawing/2014/main" id="{60AAD7C0-BC19-E82B-CE4A-6AC20505E06A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1" name="Freeform 413">
              <a:extLst>
                <a:ext uri="{FF2B5EF4-FFF2-40B4-BE49-F238E27FC236}">
                  <a16:creationId xmlns:a16="http://schemas.microsoft.com/office/drawing/2014/main" id="{426262CF-BD99-F96F-2C8C-D64D6E3CF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2" name="Freeform 414">
              <a:extLst>
                <a:ext uri="{FF2B5EF4-FFF2-40B4-BE49-F238E27FC236}">
                  <a16:creationId xmlns:a16="http://schemas.microsoft.com/office/drawing/2014/main" id="{27AA6D6A-7B95-C5A7-027E-7D71D185246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3" name="Freeform 415">
              <a:extLst>
                <a:ext uri="{FF2B5EF4-FFF2-40B4-BE49-F238E27FC236}">
                  <a16:creationId xmlns:a16="http://schemas.microsoft.com/office/drawing/2014/main" id="{375035CC-968C-6F8A-6D94-068D2EA87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4" name="Freeform 416">
              <a:extLst>
                <a:ext uri="{FF2B5EF4-FFF2-40B4-BE49-F238E27FC236}">
                  <a16:creationId xmlns:a16="http://schemas.microsoft.com/office/drawing/2014/main" id="{A42DE9B7-B06E-0CED-5352-8A25518B3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5" name="Freeform 417">
              <a:extLst>
                <a:ext uri="{FF2B5EF4-FFF2-40B4-BE49-F238E27FC236}">
                  <a16:creationId xmlns:a16="http://schemas.microsoft.com/office/drawing/2014/main" id="{D9272C96-6F38-106C-C6EC-4C96794F32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6" name="Freeform 418">
              <a:extLst>
                <a:ext uri="{FF2B5EF4-FFF2-40B4-BE49-F238E27FC236}">
                  <a16:creationId xmlns:a16="http://schemas.microsoft.com/office/drawing/2014/main" id="{CBB99B46-D729-7D17-41AE-019B73153D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7" name="Freeform 419">
              <a:extLst>
                <a:ext uri="{FF2B5EF4-FFF2-40B4-BE49-F238E27FC236}">
                  <a16:creationId xmlns:a16="http://schemas.microsoft.com/office/drawing/2014/main" id="{44052AB2-845F-BBA4-1A2E-44446270133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8" name="Freeform 420">
              <a:extLst>
                <a:ext uri="{FF2B5EF4-FFF2-40B4-BE49-F238E27FC236}">
                  <a16:creationId xmlns:a16="http://schemas.microsoft.com/office/drawing/2014/main" id="{BE9F5C8F-422D-5277-7BDD-4FCD0FDE57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9" name="Freeform 421">
              <a:extLst>
                <a:ext uri="{FF2B5EF4-FFF2-40B4-BE49-F238E27FC236}">
                  <a16:creationId xmlns:a16="http://schemas.microsoft.com/office/drawing/2014/main" id="{13E16EB3-50D5-1AE8-C18A-28F3D5986BB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0" name="Freeform 422">
              <a:extLst>
                <a:ext uri="{FF2B5EF4-FFF2-40B4-BE49-F238E27FC236}">
                  <a16:creationId xmlns:a16="http://schemas.microsoft.com/office/drawing/2014/main" id="{178D4DC0-F391-4D15-EE71-3B439D7E5C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1" name="Freeform 423">
              <a:extLst>
                <a:ext uri="{FF2B5EF4-FFF2-40B4-BE49-F238E27FC236}">
                  <a16:creationId xmlns:a16="http://schemas.microsoft.com/office/drawing/2014/main" id="{1BA241D7-120D-2EFE-71AE-2B6AFA538E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2" name="Freeform 424">
              <a:extLst>
                <a:ext uri="{FF2B5EF4-FFF2-40B4-BE49-F238E27FC236}">
                  <a16:creationId xmlns:a16="http://schemas.microsoft.com/office/drawing/2014/main" id="{93F5B393-E6CD-728E-ABC2-451D83C1F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3" name="Freeform 425">
              <a:extLst>
                <a:ext uri="{FF2B5EF4-FFF2-40B4-BE49-F238E27FC236}">
                  <a16:creationId xmlns:a16="http://schemas.microsoft.com/office/drawing/2014/main" id="{92E98FAB-042C-8D99-C0AF-C18854A84A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4" name="Freeform 426">
              <a:extLst>
                <a:ext uri="{FF2B5EF4-FFF2-40B4-BE49-F238E27FC236}">
                  <a16:creationId xmlns:a16="http://schemas.microsoft.com/office/drawing/2014/main" id="{575F6334-9F65-5BE6-6B54-36ACB6903A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5" name="Freeform 427">
              <a:extLst>
                <a:ext uri="{FF2B5EF4-FFF2-40B4-BE49-F238E27FC236}">
                  <a16:creationId xmlns:a16="http://schemas.microsoft.com/office/drawing/2014/main" id="{6C4B363B-99CA-FCC9-AEC2-87C9384F488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6" name="Freeform 428">
              <a:extLst>
                <a:ext uri="{FF2B5EF4-FFF2-40B4-BE49-F238E27FC236}">
                  <a16:creationId xmlns:a16="http://schemas.microsoft.com/office/drawing/2014/main" id="{08705695-E74A-F9EE-C7E4-6370E669B3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7" name="Freeform 429">
              <a:extLst>
                <a:ext uri="{FF2B5EF4-FFF2-40B4-BE49-F238E27FC236}">
                  <a16:creationId xmlns:a16="http://schemas.microsoft.com/office/drawing/2014/main" id="{8ECE7CA8-79DA-CDF6-0B7A-E57FE5E4D4C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638" name="Group 637">
              <a:extLst>
                <a:ext uri="{FF2B5EF4-FFF2-40B4-BE49-F238E27FC236}">
                  <a16:creationId xmlns:a16="http://schemas.microsoft.com/office/drawing/2014/main" id="{E85CF492-E1C4-CD58-4BD8-E9B6659ECA97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284" name="Freeform 430">
                <a:extLst>
                  <a:ext uri="{FF2B5EF4-FFF2-40B4-BE49-F238E27FC236}">
                    <a16:creationId xmlns:a16="http://schemas.microsoft.com/office/drawing/2014/main" id="{B2512F29-9716-50E9-6B14-D50CA1E37C7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285" name="Freeform 431">
                <a:extLst>
                  <a:ext uri="{FF2B5EF4-FFF2-40B4-BE49-F238E27FC236}">
                    <a16:creationId xmlns:a16="http://schemas.microsoft.com/office/drawing/2014/main" id="{A799071C-034C-4900-0C40-C0A26E5CA6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39" name="Freeform 432">
              <a:extLst>
                <a:ext uri="{FF2B5EF4-FFF2-40B4-BE49-F238E27FC236}">
                  <a16:creationId xmlns:a16="http://schemas.microsoft.com/office/drawing/2014/main" id="{731C36B1-E8CF-24F1-6B0B-3E335B9CA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0" name="Freeform 433">
              <a:extLst>
                <a:ext uri="{FF2B5EF4-FFF2-40B4-BE49-F238E27FC236}">
                  <a16:creationId xmlns:a16="http://schemas.microsoft.com/office/drawing/2014/main" id="{C99B4335-2A1C-B61C-18F8-A701B0E64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1" name="Freeform 434">
              <a:extLst>
                <a:ext uri="{FF2B5EF4-FFF2-40B4-BE49-F238E27FC236}">
                  <a16:creationId xmlns:a16="http://schemas.microsoft.com/office/drawing/2014/main" id="{E734E9E7-D538-E968-321E-BDCB24499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2" name="Freeform 435">
              <a:extLst>
                <a:ext uri="{FF2B5EF4-FFF2-40B4-BE49-F238E27FC236}">
                  <a16:creationId xmlns:a16="http://schemas.microsoft.com/office/drawing/2014/main" id="{6ED03423-1193-009F-7385-09295B4C4D0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3" name="Freeform 436">
              <a:extLst>
                <a:ext uri="{FF2B5EF4-FFF2-40B4-BE49-F238E27FC236}">
                  <a16:creationId xmlns:a16="http://schemas.microsoft.com/office/drawing/2014/main" id="{5D351AB1-6351-8ABA-A886-BA1F8558E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4" name="Freeform 437">
              <a:extLst>
                <a:ext uri="{FF2B5EF4-FFF2-40B4-BE49-F238E27FC236}">
                  <a16:creationId xmlns:a16="http://schemas.microsoft.com/office/drawing/2014/main" id="{1B3FF15A-3518-668C-B17C-41EA7E6E13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5" name="Freeform 438">
              <a:extLst>
                <a:ext uri="{FF2B5EF4-FFF2-40B4-BE49-F238E27FC236}">
                  <a16:creationId xmlns:a16="http://schemas.microsoft.com/office/drawing/2014/main" id="{9FCF0D6A-33CA-542D-C945-204655491D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6" name="Freeform 439">
              <a:extLst>
                <a:ext uri="{FF2B5EF4-FFF2-40B4-BE49-F238E27FC236}">
                  <a16:creationId xmlns:a16="http://schemas.microsoft.com/office/drawing/2014/main" id="{4064EFB5-E640-698A-2CD1-9F227338ADB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7" name="Freeform 440">
              <a:extLst>
                <a:ext uri="{FF2B5EF4-FFF2-40B4-BE49-F238E27FC236}">
                  <a16:creationId xmlns:a16="http://schemas.microsoft.com/office/drawing/2014/main" id="{5F03FD20-239B-0002-97A6-A2DF4600AC3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8" name="Freeform 441">
              <a:extLst>
                <a:ext uri="{FF2B5EF4-FFF2-40B4-BE49-F238E27FC236}">
                  <a16:creationId xmlns:a16="http://schemas.microsoft.com/office/drawing/2014/main" id="{99C38E05-F586-2EC9-5545-0B33EF6009F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9" name="Freeform 442">
              <a:extLst>
                <a:ext uri="{FF2B5EF4-FFF2-40B4-BE49-F238E27FC236}">
                  <a16:creationId xmlns:a16="http://schemas.microsoft.com/office/drawing/2014/main" id="{694D2ECB-1F2C-D8ED-079F-CB33D9499EF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0" name="Freeform 443">
              <a:extLst>
                <a:ext uri="{FF2B5EF4-FFF2-40B4-BE49-F238E27FC236}">
                  <a16:creationId xmlns:a16="http://schemas.microsoft.com/office/drawing/2014/main" id="{4D0A69CE-04D6-B40B-7B0C-884C9F0A04A6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1" name="Freeform 444">
              <a:extLst>
                <a:ext uri="{FF2B5EF4-FFF2-40B4-BE49-F238E27FC236}">
                  <a16:creationId xmlns:a16="http://schemas.microsoft.com/office/drawing/2014/main" id="{94BFC67F-0A3D-9410-B700-C5DCE0228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2" name="Freeform 445">
              <a:extLst>
                <a:ext uri="{FF2B5EF4-FFF2-40B4-BE49-F238E27FC236}">
                  <a16:creationId xmlns:a16="http://schemas.microsoft.com/office/drawing/2014/main" id="{95FE8933-7F8E-3FF7-83C3-B5BFB651C42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3" name="Freeform 446">
              <a:extLst>
                <a:ext uri="{FF2B5EF4-FFF2-40B4-BE49-F238E27FC236}">
                  <a16:creationId xmlns:a16="http://schemas.microsoft.com/office/drawing/2014/main" id="{0173CAD1-9FE7-A037-3F62-5D7C137F1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0" name="Freeform 447">
              <a:extLst>
                <a:ext uri="{FF2B5EF4-FFF2-40B4-BE49-F238E27FC236}">
                  <a16:creationId xmlns:a16="http://schemas.microsoft.com/office/drawing/2014/main" id="{6BE0CE5B-5B9B-0A86-6CC3-87B7F87BC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1" name="Freeform 448">
              <a:extLst>
                <a:ext uri="{FF2B5EF4-FFF2-40B4-BE49-F238E27FC236}">
                  <a16:creationId xmlns:a16="http://schemas.microsoft.com/office/drawing/2014/main" id="{792F926C-19F3-32C3-3D28-F85E5BF4BE4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2" name="Freeform 449">
              <a:extLst>
                <a:ext uri="{FF2B5EF4-FFF2-40B4-BE49-F238E27FC236}">
                  <a16:creationId xmlns:a16="http://schemas.microsoft.com/office/drawing/2014/main" id="{0AD61930-4EBC-A439-2575-45B7962254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3" name="Freeform 450">
              <a:extLst>
                <a:ext uri="{FF2B5EF4-FFF2-40B4-BE49-F238E27FC236}">
                  <a16:creationId xmlns:a16="http://schemas.microsoft.com/office/drawing/2014/main" id="{8B5266A6-3F98-FB83-94C9-1BAAF100779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4" name="Freeform 451">
              <a:extLst>
                <a:ext uri="{FF2B5EF4-FFF2-40B4-BE49-F238E27FC236}">
                  <a16:creationId xmlns:a16="http://schemas.microsoft.com/office/drawing/2014/main" id="{C1CC8B96-2B56-AE24-F02D-DBF794968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5" name="Freeform 452">
              <a:extLst>
                <a:ext uri="{FF2B5EF4-FFF2-40B4-BE49-F238E27FC236}">
                  <a16:creationId xmlns:a16="http://schemas.microsoft.com/office/drawing/2014/main" id="{EF0B0FA6-062D-71CC-D8F2-8D3D81EB6B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7" name="Freeform 453">
              <a:extLst>
                <a:ext uri="{FF2B5EF4-FFF2-40B4-BE49-F238E27FC236}">
                  <a16:creationId xmlns:a16="http://schemas.microsoft.com/office/drawing/2014/main" id="{50BAC184-5F10-4C36-D679-787E500EB3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8" name="Freeform 454">
              <a:extLst>
                <a:ext uri="{FF2B5EF4-FFF2-40B4-BE49-F238E27FC236}">
                  <a16:creationId xmlns:a16="http://schemas.microsoft.com/office/drawing/2014/main" id="{34A6BF32-C6CC-4561-C701-188A6B4C8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9" name="Freeform 455">
              <a:extLst>
                <a:ext uri="{FF2B5EF4-FFF2-40B4-BE49-F238E27FC236}">
                  <a16:creationId xmlns:a16="http://schemas.microsoft.com/office/drawing/2014/main" id="{50251017-C245-2C7C-ABBB-59117839FC6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0" name="Freeform 456">
              <a:extLst>
                <a:ext uri="{FF2B5EF4-FFF2-40B4-BE49-F238E27FC236}">
                  <a16:creationId xmlns:a16="http://schemas.microsoft.com/office/drawing/2014/main" id="{19D57859-5A9A-0967-AE62-EBDE0A826E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1" name="Freeform 457">
              <a:extLst>
                <a:ext uri="{FF2B5EF4-FFF2-40B4-BE49-F238E27FC236}">
                  <a16:creationId xmlns:a16="http://schemas.microsoft.com/office/drawing/2014/main" id="{2A306307-DB6B-E305-820D-8BF200295A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2" name="Freeform 458">
              <a:extLst>
                <a:ext uri="{FF2B5EF4-FFF2-40B4-BE49-F238E27FC236}">
                  <a16:creationId xmlns:a16="http://schemas.microsoft.com/office/drawing/2014/main" id="{02E08DC2-86D4-A4F1-90EA-C4E830C97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3" name="Freeform 459">
              <a:extLst>
                <a:ext uri="{FF2B5EF4-FFF2-40B4-BE49-F238E27FC236}">
                  <a16:creationId xmlns:a16="http://schemas.microsoft.com/office/drawing/2014/main" id="{FED8E1A2-57BC-46BD-3D09-F52B1B1DE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4" name="Freeform 460">
              <a:extLst>
                <a:ext uri="{FF2B5EF4-FFF2-40B4-BE49-F238E27FC236}">
                  <a16:creationId xmlns:a16="http://schemas.microsoft.com/office/drawing/2014/main" id="{3BBE2802-5B35-898C-E96D-98464D5927B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5" name="Freeform 461">
              <a:extLst>
                <a:ext uri="{FF2B5EF4-FFF2-40B4-BE49-F238E27FC236}">
                  <a16:creationId xmlns:a16="http://schemas.microsoft.com/office/drawing/2014/main" id="{4BB79964-A700-AC0A-9098-F796D0271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6" name="Freeform 462">
              <a:extLst>
                <a:ext uri="{FF2B5EF4-FFF2-40B4-BE49-F238E27FC236}">
                  <a16:creationId xmlns:a16="http://schemas.microsoft.com/office/drawing/2014/main" id="{C2949631-E8CD-B560-E448-3040E2237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7" name="Freeform 463">
              <a:extLst>
                <a:ext uri="{FF2B5EF4-FFF2-40B4-BE49-F238E27FC236}">
                  <a16:creationId xmlns:a16="http://schemas.microsoft.com/office/drawing/2014/main" id="{DBE4ED2A-08E6-C56B-E9FA-CF6792A50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8" name="Freeform 464">
              <a:extLst>
                <a:ext uri="{FF2B5EF4-FFF2-40B4-BE49-F238E27FC236}">
                  <a16:creationId xmlns:a16="http://schemas.microsoft.com/office/drawing/2014/main" id="{CC243255-5A1D-F500-1A2A-9D689FD6E14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9" name="Freeform 465">
              <a:extLst>
                <a:ext uri="{FF2B5EF4-FFF2-40B4-BE49-F238E27FC236}">
                  <a16:creationId xmlns:a16="http://schemas.microsoft.com/office/drawing/2014/main" id="{BAD48C01-44CD-0868-9DDC-19F14F830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0" name="Freeform 466">
              <a:extLst>
                <a:ext uri="{FF2B5EF4-FFF2-40B4-BE49-F238E27FC236}">
                  <a16:creationId xmlns:a16="http://schemas.microsoft.com/office/drawing/2014/main" id="{18DBE55F-F498-0B6C-EBBD-53D4066C2FF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1" name="Freeform 467">
              <a:extLst>
                <a:ext uri="{FF2B5EF4-FFF2-40B4-BE49-F238E27FC236}">
                  <a16:creationId xmlns:a16="http://schemas.microsoft.com/office/drawing/2014/main" id="{7BA83CB9-8B60-1463-72ED-82DF5942AA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2" name="Freeform 468">
              <a:extLst>
                <a:ext uri="{FF2B5EF4-FFF2-40B4-BE49-F238E27FC236}">
                  <a16:creationId xmlns:a16="http://schemas.microsoft.com/office/drawing/2014/main" id="{BDA56420-436A-951B-69AD-0274EDACC9B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3" name="Freeform 469">
              <a:extLst>
                <a:ext uri="{FF2B5EF4-FFF2-40B4-BE49-F238E27FC236}">
                  <a16:creationId xmlns:a16="http://schemas.microsoft.com/office/drawing/2014/main" id="{44287BE7-1BC5-011E-6E6A-C97F20F4F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4" name="Freeform 470">
              <a:extLst>
                <a:ext uri="{FF2B5EF4-FFF2-40B4-BE49-F238E27FC236}">
                  <a16:creationId xmlns:a16="http://schemas.microsoft.com/office/drawing/2014/main" id="{6B9837C9-1697-D1C8-1D06-6F64C10387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5" name="Freeform 471">
              <a:extLst>
                <a:ext uri="{FF2B5EF4-FFF2-40B4-BE49-F238E27FC236}">
                  <a16:creationId xmlns:a16="http://schemas.microsoft.com/office/drawing/2014/main" id="{D240DCC1-7328-9232-0F6D-A5C5A641C2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6" name="Freeform 485">
              <a:extLst>
                <a:ext uri="{FF2B5EF4-FFF2-40B4-BE49-F238E27FC236}">
                  <a16:creationId xmlns:a16="http://schemas.microsoft.com/office/drawing/2014/main" id="{FB81B0E8-798B-CD4D-7CC4-5B064A45D2A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7" name="Freeform 487">
              <a:extLst>
                <a:ext uri="{FF2B5EF4-FFF2-40B4-BE49-F238E27FC236}">
                  <a16:creationId xmlns:a16="http://schemas.microsoft.com/office/drawing/2014/main" id="{0F775FBB-F79E-3701-3A88-7316071FB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8" name="Freeform 488">
              <a:extLst>
                <a:ext uri="{FF2B5EF4-FFF2-40B4-BE49-F238E27FC236}">
                  <a16:creationId xmlns:a16="http://schemas.microsoft.com/office/drawing/2014/main" id="{F883F9D3-F948-2F3A-170C-859C3EB82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9" name="Freeform 489">
              <a:extLst>
                <a:ext uri="{FF2B5EF4-FFF2-40B4-BE49-F238E27FC236}">
                  <a16:creationId xmlns:a16="http://schemas.microsoft.com/office/drawing/2014/main" id="{EAB2A952-05D3-CFBF-1765-6486B12F65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0" name="Freeform 490">
              <a:extLst>
                <a:ext uri="{FF2B5EF4-FFF2-40B4-BE49-F238E27FC236}">
                  <a16:creationId xmlns:a16="http://schemas.microsoft.com/office/drawing/2014/main" id="{DD9F5127-9217-F25E-EB2D-31C8025A925B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1" name="Freeform 491">
              <a:extLst>
                <a:ext uri="{FF2B5EF4-FFF2-40B4-BE49-F238E27FC236}">
                  <a16:creationId xmlns:a16="http://schemas.microsoft.com/office/drawing/2014/main" id="{A895D4F1-E95D-D1A1-8342-94F420FBF77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2" name="Freeform 492">
              <a:extLst>
                <a:ext uri="{FF2B5EF4-FFF2-40B4-BE49-F238E27FC236}">
                  <a16:creationId xmlns:a16="http://schemas.microsoft.com/office/drawing/2014/main" id="{6BCD0F6E-216A-7BFA-4644-4C040CEA650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3" name="Freeform 610">
              <a:extLst>
                <a:ext uri="{FF2B5EF4-FFF2-40B4-BE49-F238E27FC236}">
                  <a16:creationId xmlns:a16="http://schemas.microsoft.com/office/drawing/2014/main" id="{B15CE332-A29D-D72B-25A7-C41FA6A9DE8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4" name="Freeform 611">
              <a:extLst>
                <a:ext uri="{FF2B5EF4-FFF2-40B4-BE49-F238E27FC236}">
                  <a16:creationId xmlns:a16="http://schemas.microsoft.com/office/drawing/2014/main" id="{2F71055D-E320-04EE-DD59-0BD66F19FD5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5" name="Freeform 643">
              <a:extLst>
                <a:ext uri="{FF2B5EF4-FFF2-40B4-BE49-F238E27FC236}">
                  <a16:creationId xmlns:a16="http://schemas.microsoft.com/office/drawing/2014/main" id="{03620E77-8807-20B9-1ED7-1EAD30BFC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6" name="Freeform 644">
              <a:extLst>
                <a:ext uri="{FF2B5EF4-FFF2-40B4-BE49-F238E27FC236}">
                  <a16:creationId xmlns:a16="http://schemas.microsoft.com/office/drawing/2014/main" id="{57397DA6-F9C0-B5C6-B740-79DF9FC6DB0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7" name="Freeform 676">
              <a:extLst>
                <a:ext uri="{FF2B5EF4-FFF2-40B4-BE49-F238E27FC236}">
                  <a16:creationId xmlns:a16="http://schemas.microsoft.com/office/drawing/2014/main" id="{FFF7E6EC-58FE-DFA8-5346-BD58E2C7CA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8" name="Freeform 680">
              <a:extLst>
                <a:ext uri="{FF2B5EF4-FFF2-40B4-BE49-F238E27FC236}">
                  <a16:creationId xmlns:a16="http://schemas.microsoft.com/office/drawing/2014/main" id="{D4C5B019-C6E8-548E-2C9A-6C12170BD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9" name="Freeform 682">
              <a:extLst>
                <a:ext uri="{FF2B5EF4-FFF2-40B4-BE49-F238E27FC236}">
                  <a16:creationId xmlns:a16="http://schemas.microsoft.com/office/drawing/2014/main" id="{DB0F68E0-7317-58C1-9810-61E473AF8D65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0" name="Freeform 684">
              <a:extLst>
                <a:ext uri="{FF2B5EF4-FFF2-40B4-BE49-F238E27FC236}">
                  <a16:creationId xmlns:a16="http://schemas.microsoft.com/office/drawing/2014/main" id="{B08DBBA8-9447-38FD-CA27-19800AEB8D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1" name="Freeform 685">
              <a:extLst>
                <a:ext uri="{FF2B5EF4-FFF2-40B4-BE49-F238E27FC236}">
                  <a16:creationId xmlns:a16="http://schemas.microsoft.com/office/drawing/2014/main" id="{3FC62437-676D-C22F-088D-6EF253402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2" name="Freeform 687">
              <a:extLst>
                <a:ext uri="{FF2B5EF4-FFF2-40B4-BE49-F238E27FC236}">
                  <a16:creationId xmlns:a16="http://schemas.microsoft.com/office/drawing/2014/main" id="{44678DDE-AA95-497C-8EBF-D33961C8E5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3" name="Freeform 689">
              <a:extLst>
                <a:ext uri="{FF2B5EF4-FFF2-40B4-BE49-F238E27FC236}">
                  <a16:creationId xmlns:a16="http://schemas.microsoft.com/office/drawing/2014/main" id="{44608DB0-6972-3CBC-B71C-02F6E4F1ACB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4" name="Freeform 690">
              <a:extLst>
                <a:ext uri="{FF2B5EF4-FFF2-40B4-BE49-F238E27FC236}">
                  <a16:creationId xmlns:a16="http://schemas.microsoft.com/office/drawing/2014/main" id="{DB21F3C2-ABFC-D874-FD47-6118B8B50BEC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5" name="Freeform 691">
              <a:extLst>
                <a:ext uri="{FF2B5EF4-FFF2-40B4-BE49-F238E27FC236}">
                  <a16:creationId xmlns:a16="http://schemas.microsoft.com/office/drawing/2014/main" id="{03FCC621-BB74-904E-3CE6-64E771A3CA9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6" name="Freeform 692">
              <a:extLst>
                <a:ext uri="{FF2B5EF4-FFF2-40B4-BE49-F238E27FC236}">
                  <a16:creationId xmlns:a16="http://schemas.microsoft.com/office/drawing/2014/main" id="{46C188E1-CF83-24DE-3769-5EBDEE7C1EB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7" name="Freeform 693">
              <a:extLst>
                <a:ext uri="{FF2B5EF4-FFF2-40B4-BE49-F238E27FC236}">
                  <a16:creationId xmlns:a16="http://schemas.microsoft.com/office/drawing/2014/main" id="{F08B8CC4-F52E-DD53-00FA-3BFEDE0040D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8" name="Freeform 694">
              <a:extLst>
                <a:ext uri="{FF2B5EF4-FFF2-40B4-BE49-F238E27FC236}">
                  <a16:creationId xmlns:a16="http://schemas.microsoft.com/office/drawing/2014/main" id="{6E0D37A4-05A7-5AAC-EFC2-7F3399CDEC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9" name="Freeform 695">
              <a:extLst>
                <a:ext uri="{FF2B5EF4-FFF2-40B4-BE49-F238E27FC236}">
                  <a16:creationId xmlns:a16="http://schemas.microsoft.com/office/drawing/2014/main" id="{33EEDAD4-1169-8A86-8868-06FC41EE12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0" name="Freeform 696">
              <a:extLst>
                <a:ext uri="{FF2B5EF4-FFF2-40B4-BE49-F238E27FC236}">
                  <a16:creationId xmlns:a16="http://schemas.microsoft.com/office/drawing/2014/main" id="{EBF7CCD2-0E50-9C36-4E86-BB6FA9195B5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1" name="Freeform 697">
              <a:extLst>
                <a:ext uri="{FF2B5EF4-FFF2-40B4-BE49-F238E27FC236}">
                  <a16:creationId xmlns:a16="http://schemas.microsoft.com/office/drawing/2014/main" id="{1C347314-667A-471E-4710-F440575D5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2" name="Freeform 698">
              <a:extLst>
                <a:ext uri="{FF2B5EF4-FFF2-40B4-BE49-F238E27FC236}">
                  <a16:creationId xmlns:a16="http://schemas.microsoft.com/office/drawing/2014/main" id="{D937D703-3870-9ED3-1E5D-4CF7F1B5508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3" name="Freeform 699">
              <a:extLst>
                <a:ext uri="{FF2B5EF4-FFF2-40B4-BE49-F238E27FC236}">
                  <a16:creationId xmlns:a16="http://schemas.microsoft.com/office/drawing/2014/main" id="{7C39213B-4636-5C9F-1B1D-94E1A5CD38EE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4" name="Freeform 700">
              <a:extLst>
                <a:ext uri="{FF2B5EF4-FFF2-40B4-BE49-F238E27FC236}">
                  <a16:creationId xmlns:a16="http://schemas.microsoft.com/office/drawing/2014/main" id="{F16BAB8C-C57F-461E-9556-6F992E6E60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5" name="Freeform 701">
              <a:extLst>
                <a:ext uri="{FF2B5EF4-FFF2-40B4-BE49-F238E27FC236}">
                  <a16:creationId xmlns:a16="http://schemas.microsoft.com/office/drawing/2014/main" id="{392F2195-1AC5-6CCF-8FE4-322C8CB2DCE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6" name="Freeform 702">
              <a:extLst>
                <a:ext uri="{FF2B5EF4-FFF2-40B4-BE49-F238E27FC236}">
                  <a16:creationId xmlns:a16="http://schemas.microsoft.com/office/drawing/2014/main" id="{0E298AC4-F7A2-4960-E533-6F586C6C3F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7" name="Freeform 703">
              <a:extLst>
                <a:ext uri="{FF2B5EF4-FFF2-40B4-BE49-F238E27FC236}">
                  <a16:creationId xmlns:a16="http://schemas.microsoft.com/office/drawing/2014/main" id="{86B14554-D374-A7AB-48F6-B79E0C52F3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8" name="Freeform 704">
              <a:extLst>
                <a:ext uri="{FF2B5EF4-FFF2-40B4-BE49-F238E27FC236}">
                  <a16:creationId xmlns:a16="http://schemas.microsoft.com/office/drawing/2014/main" id="{0F57ED80-7E34-4819-6745-721E4B2FBB20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9" name="Freeform 705">
              <a:extLst>
                <a:ext uri="{FF2B5EF4-FFF2-40B4-BE49-F238E27FC236}">
                  <a16:creationId xmlns:a16="http://schemas.microsoft.com/office/drawing/2014/main" id="{FC41D5F5-BD13-6484-393A-E51ABB59C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0" name="Freeform 706">
              <a:extLst>
                <a:ext uri="{FF2B5EF4-FFF2-40B4-BE49-F238E27FC236}">
                  <a16:creationId xmlns:a16="http://schemas.microsoft.com/office/drawing/2014/main" id="{C8882102-DF19-1624-2B03-11584A11A6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1" name="Freeform 707">
              <a:extLst>
                <a:ext uri="{FF2B5EF4-FFF2-40B4-BE49-F238E27FC236}">
                  <a16:creationId xmlns:a16="http://schemas.microsoft.com/office/drawing/2014/main" id="{C104314C-C136-482A-F31B-AA34100AF958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2" name="Freeform 709">
              <a:extLst>
                <a:ext uri="{FF2B5EF4-FFF2-40B4-BE49-F238E27FC236}">
                  <a16:creationId xmlns:a16="http://schemas.microsoft.com/office/drawing/2014/main" id="{B8CAF7B6-6A99-DB93-A198-28BC18F1AE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3" name="Freeform 710">
              <a:extLst>
                <a:ext uri="{FF2B5EF4-FFF2-40B4-BE49-F238E27FC236}">
                  <a16:creationId xmlns:a16="http://schemas.microsoft.com/office/drawing/2014/main" id="{63A051DB-81C4-72C1-57D8-1163ACCF1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4" name="Freeform 711">
              <a:extLst>
                <a:ext uri="{FF2B5EF4-FFF2-40B4-BE49-F238E27FC236}">
                  <a16:creationId xmlns:a16="http://schemas.microsoft.com/office/drawing/2014/main" id="{CADBAF58-C748-9996-F0DD-FDF377B9896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5" name="Freeform 712">
              <a:extLst>
                <a:ext uri="{FF2B5EF4-FFF2-40B4-BE49-F238E27FC236}">
                  <a16:creationId xmlns:a16="http://schemas.microsoft.com/office/drawing/2014/main" id="{2C659E6B-4ABB-7657-A4F6-82E58D9241ED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6" name="Freeform 713">
              <a:extLst>
                <a:ext uri="{FF2B5EF4-FFF2-40B4-BE49-F238E27FC236}">
                  <a16:creationId xmlns:a16="http://schemas.microsoft.com/office/drawing/2014/main" id="{2F7C5A1A-18C5-B5F1-5F31-B9CEB7859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7" name="Freeform 714">
              <a:extLst>
                <a:ext uri="{FF2B5EF4-FFF2-40B4-BE49-F238E27FC236}">
                  <a16:creationId xmlns:a16="http://schemas.microsoft.com/office/drawing/2014/main" id="{9F1E44D4-1E7D-7F1C-C15A-6666083D7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8" name="Freeform 715">
              <a:extLst>
                <a:ext uri="{FF2B5EF4-FFF2-40B4-BE49-F238E27FC236}">
                  <a16:creationId xmlns:a16="http://schemas.microsoft.com/office/drawing/2014/main" id="{A2026013-D4B9-57D6-4421-7E53B59AE88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9" name="Freeform 716">
              <a:extLst>
                <a:ext uri="{FF2B5EF4-FFF2-40B4-BE49-F238E27FC236}">
                  <a16:creationId xmlns:a16="http://schemas.microsoft.com/office/drawing/2014/main" id="{506CF239-C756-0D80-31F2-94071B4CEF9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0" name="Freeform 721">
              <a:extLst>
                <a:ext uri="{FF2B5EF4-FFF2-40B4-BE49-F238E27FC236}">
                  <a16:creationId xmlns:a16="http://schemas.microsoft.com/office/drawing/2014/main" id="{5A6CB18D-164C-4B88-5A75-7AFFFC8BD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1" name="Freeform 722">
              <a:extLst>
                <a:ext uri="{FF2B5EF4-FFF2-40B4-BE49-F238E27FC236}">
                  <a16:creationId xmlns:a16="http://schemas.microsoft.com/office/drawing/2014/main" id="{321799E8-0277-16CD-CF46-FBC3249AB5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2" name="Freeform 723">
              <a:extLst>
                <a:ext uri="{FF2B5EF4-FFF2-40B4-BE49-F238E27FC236}">
                  <a16:creationId xmlns:a16="http://schemas.microsoft.com/office/drawing/2014/main" id="{106A0C9B-7A7C-E054-4278-AC31F00A8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3" name="Freeform 724">
              <a:extLst>
                <a:ext uri="{FF2B5EF4-FFF2-40B4-BE49-F238E27FC236}">
                  <a16:creationId xmlns:a16="http://schemas.microsoft.com/office/drawing/2014/main" id="{E5CE32FB-1107-DE85-3444-955355B6F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286" name="Group 285">
            <a:extLst>
              <a:ext uri="{FF2B5EF4-FFF2-40B4-BE49-F238E27FC236}">
                <a16:creationId xmlns:a16="http://schemas.microsoft.com/office/drawing/2014/main" id="{DC524070-F88C-81AC-6C5A-CC998586D707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bg2"/>
          </a:solidFill>
        </p:grpSpPr>
        <p:sp>
          <p:nvSpPr>
            <p:cNvPr id="287" name="Freeform 511">
              <a:extLst>
                <a:ext uri="{FF2B5EF4-FFF2-40B4-BE49-F238E27FC236}">
                  <a16:creationId xmlns:a16="http://schemas.microsoft.com/office/drawing/2014/main" id="{A9729EF8-15A3-5006-30B6-9EBED689DA7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8" name="Freeform 404">
              <a:extLst>
                <a:ext uri="{FF2B5EF4-FFF2-40B4-BE49-F238E27FC236}">
                  <a16:creationId xmlns:a16="http://schemas.microsoft.com/office/drawing/2014/main" id="{8B6E9403-907C-1D03-B13C-FFF9200FE1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9" name="Freeform 405">
              <a:extLst>
                <a:ext uri="{FF2B5EF4-FFF2-40B4-BE49-F238E27FC236}">
                  <a16:creationId xmlns:a16="http://schemas.microsoft.com/office/drawing/2014/main" id="{C129EE77-9262-85A9-0E6C-B045BA1F36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0" name="Freeform 406">
              <a:extLst>
                <a:ext uri="{FF2B5EF4-FFF2-40B4-BE49-F238E27FC236}">
                  <a16:creationId xmlns:a16="http://schemas.microsoft.com/office/drawing/2014/main" id="{7B89377C-8404-3B78-E75D-290E23A576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1" name="Freeform 488">
              <a:extLst>
                <a:ext uri="{FF2B5EF4-FFF2-40B4-BE49-F238E27FC236}">
                  <a16:creationId xmlns:a16="http://schemas.microsoft.com/office/drawing/2014/main" id="{42613F63-F3FA-C3DC-8ECA-55BA4A2C2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2" name="Freeform 493">
              <a:extLst>
                <a:ext uri="{FF2B5EF4-FFF2-40B4-BE49-F238E27FC236}">
                  <a16:creationId xmlns:a16="http://schemas.microsoft.com/office/drawing/2014/main" id="{5D29B3EE-4126-5A6B-9625-DBF2210164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3" name="Freeform 494">
              <a:extLst>
                <a:ext uri="{FF2B5EF4-FFF2-40B4-BE49-F238E27FC236}">
                  <a16:creationId xmlns:a16="http://schemas.microsoft.com/office/drawing/2014/main" id="{7915EBEE-83C3-3914-54A1-45A28F3357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4" name="Freeform 495">
              <a:extLst>
                <a:ext uri="{FF2B5EF4-FFF2-40B4-BE49-F238E27FC236}">
                  <a16:creationId xmlns:a16="http://schemas.microsoft.com/office/drawing/2014/main" id="{02A28293-9565-8F50-BE27-77F3D65A6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5" name="Freeform 496">
              <a:extLst>
                <a:ext uri="{FF2B5EF4-FFF2-40B4-BE49-F238E27FC236}">
                  <a16:creationId xmlns:a16="http://schemas.microsoft.com/office/drawing/2014/main" id="{14119F87-1473-51D1-FCFB-A1947C1B6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6" name="Freeform 497">
              <a:extLst>
                <a:ext uri="{FF2B5EF4-FFF2-40B4-BE49-F238E27FC236}">
                  <a16:creationId xmlns:a16="http://schemas.microsoft.com/office/drawing/2014/main" id="{CDE06838-3014-8163-4CF5-31DD0154B8E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7" name="Freeform 498">
              <a:extLst>
                <a:ext uri="{FF2B5EF4-FFF2-40B4-BE49-F238E27FC236}">
                  <a16:creationId xmlns:a16="http://schemas.microsoft.com/office/drawing/2014/main" id="{2E774B3E-6AC9-E2DC-3B38-516A37E33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8" name="Freeform 499">
              <a:extLst>
                <a:ext uri="{FF2B5EF4-FFF2-40B4-BE49-F238E27FC236}">
                  <a16:creationId xmlns:a16="http://schemas.microsoft.com/office/drawing/2014/main" id="{BCD3A021-CE2E-C2EC-F01B-619317E24C7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9" name="Freeform 500">
              <a:extLst>
                <a:ext uri="{FF2B5EF4-FFF2-40B4-BE49-F238E27FC236}">
                  <a16:creationId xmlns:a16="http://schemas.microsoft.com/office/drawing/2014/main" id="{7A2B888C-CF4F-4CF2-9226-16D38EF1CA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0" name="Freeform 501">
              <a:extLst>
                <a:ext uri="{FF2B5EF4-FFF2-40B4-BE49-F238E27FC236}">
                  <a16:creationId xmlns:a16="http://schemas.microsoft.com/office/drawing/2014/main" id="{A0A6E709-E07F-63D8-541B-D5E7DEC3889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1" name="Freeform 502">
              <a:extLst>
                <a:ext uri="{FF2B5EF4-FFF2-40B4-BE49-F238E27FC236}">
                  <a16:creationId xmlns:a16="http://schemas.microsoft.com/office/drawing/2014/main" id="{C237D601-E26A-6F4F-7EF4-6C59B0241F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2" name="Freeform 503">
              <a:extLst>
                <a:ext uri="{FF2B5EF4-FFF2-40B4-BE49-F238E27FC236}">
                  <a16:creationId xmlns:a16="http://schemas.microsoft.com/office/drawing/2014/main" id="{C58F51EC-4A38-20CD-0707-91AC76190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3" name="Freeform 504">
              <a:extLst>
                <a:ext uri="{FF2B5EF4-FFF2-40B4-BE49-F238E27FC236}">
                  <a16:creationId xmlns:a16="http://schemas.microsoft.com/office/drawing/2014/main" id="{4D262006-5F5E-9B53-7FCE-81FEA247C8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4" name="Freeform 505">
              <a:extLst>
                <a:ext uri="{FF2B5EF4-FFF2-40B4-BE49-F238E27FC236}">
                  <a16:creationId xmlns:a16="http://schemas.microsoft.com/office/drawing/2014/main" id="{185C45F7-73F1-11FB-D36C-1E7099F19B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5" name="Freeform 506">
              <a:extLst>
                <a:ext uri="{FF2B5EF4-FFF2-40B4-BE49-F238E27FC236}">
                  <a16:creationId xmlns:a16="http://schemas.microsoft.com/office/drawing/2014/main" id="{5B59DB33-428F-6FEF-5D28-436FE809EEF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6" name="Freeform 507">
              <a:extLst>
                <a:ext uri="{FF2B5EF4-FFF2-40B4-BE49-F238E27FC236}">
                  <a16:creationId xmlns:a16="http://schemas.microsoft.com/office/drawing/2014/main" id="{AB141CC8-E5E1-E303-6839-D76702B361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7" name="Freeform 508">
              <a:extLst>
                <a:ext uri="{FF2B5EF4-FFF2-40B4-BE49-F238E27FC236}">
                  <a16:creationId xmlns:a16="http://schemas.microsoft.com/office/drawing/2014/main" id="{8EA007B9-3346-747F-3D34-4E0EE335C0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8" name="Freeform 509">
              <a:extLst>
                <a:ext uri="{FF2B5EF4-FFF2-40B4-BE49-F238E27FC236}">
                  <a16:creationId xmlns:a16="http://schemas.microsoft.com/office/drawing/2014/main" id="{A7222EBA-5207-F698-B306-B1F5DED1F3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9" name="Freeform 510">
              <a:extLst>
                <a:ext uri="{FF2B5EF4-FFF2-40B4-BE49-F238E27FC236}">
                  <a16:creationId xmlns:a16="http://schemas.microsoft.com/office/drawing/2014/main" id="{1D8EA9B7-C828-D99C-1163-7F4B0BA9A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0" name="Rectangle 613">
              <a:extLst>
                <a:ext uri="{FF2B5EF4-FFF2-40B4-BE49-F238E27FC236}">
                  <a16:creationId xmlns:a16="http://schemas.microsoft.com/office/drawing/2014/main" id="{8B1990BE-3B55-A2A7-4053-21D6A81D79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1" name="Freeform 645">
              <a:extLst>
                <a:ext uri="{FF2B5EF4-FFF2-40B4-BE49-F238E27FC236}">
                  <a16:creationId xmlns:a16="http://schemas.microsoft.com/office/drawing/2014/main" id="{C46347F8-8915-4245-C3AB-5C41EF7A8FF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3" name="Freeform 646">
              <a:extLst>
                <a:ext uri="{FF2B5EF4-FFF2-40B4-BE49-F238E27FC236}">
                  <a16:creationId xmlns:a16="http://schemas.microsoft.com/office/drawing/2014/main" id="{9A2CF772-7B58-1010-6E1B-823588ACD3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4" name="Freeform 647">
              <a:extLst>
                <a:ext uri="{FF2B5EF4-FFF2-40B4-BE49-F238E27FC236}">
                  <a16:creationId xmlns:a16="http://schemas.microsoft.com/office/drawing/2014/main" id="{C8AD2519-6539-E3CC-C71C-362CFB93F1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5" name="Freeform 648">
              <a:extLst>
                <a:ext uri="{FF2B5EF4-FFF2-40B4-BE49-F238E27FC236}">
                  <a16:creationId xmlns:a16="http://schemas.microsoft.com/office/drawing/2014/main" id="{43754690-7223-D6AB-4EE3-014B512D132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6" name="Freeform 649">
              <a:extLst>
                <a:ext uri="{FF2B5EF4-FFF2-40B4-BE49-F238E27FC236}">
                  <a16:creationId xmlns:a16="http://schemas.microsoft.com/office/drawing/2014/main" id="{EED2226A-E623-3599-286F-DB58CBD01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7" name="Freeform 650">
              <a:extLst>
                <a:ext uri="{FF2B5EF4-FFF2-40B4-BE49-F238E27FC236}">
                  <a16:creationId xmlns:a16="http://schemas.microsoft.com/office/drawing/2014/main" id="{0D474621-84CF-D45D-A7D6-1E109AF7C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8" name="Freeform 651">
              <a:extLst>
                <a:ext uri="{FF2B5EF4-FFF2-40B4-BE49-F238E27FC236}">
                  <a16:creationId xmlns:a16="http://schemas.microsoft.com/office/drawing/2014/main" id="{20C5EBB1-18A2-04AB-0D1A-16DCEB043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9" name="Freeform 652">
              <a:extLst>
                <a:ext uri="{FF2B5EF4-FFF2-40B4-BE49-F238E27FC236}">
                  <a16:creationId xmlns:a16="http://schemas.microsoft.com/office/drawing/2014/main" id="{EA6626EE-1792-D012-E544-531D4FC1D2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8" name="Freeform 653">
              <a:extLst>
                <a:ext uri="{FF2B5EF4-FFF2-40B4-BE49-F238E27FC236}">
                  <a16:creationId xmlns:a16="http://schemas.microsoft.com/office/drawing/2014/main" id="{D70974F5-AB37-3C31-1331-7276CC72C3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9" name="Freeform 654">
              <a:extLst>
                <a:ext uri="{FF2B5EF4-FFF2-40B4-BE49-F238E27FC236}">
                  <a16:creationId xmlns:a16="http://schemas.microsoft.com/office/drawing/2014/main" id="{4FB88047-90AA-4B31-7609-511CC4AE7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0" name="Freeform 655">
              <a:extLst>
                <a:ext uri="{FF2B5EF4-FFF2-40B4-BE49-F238E27FC236}">
                  <a16:creationId xmlns:a16="http://schemas.microsoft.com/office/drawing/2014/main" id="{D15F175F-1D70-7E3F-220F-720689C07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1" name="Freeform 656">
              <a:extLst>
                <a:ext uri="{FF2B5EF4-FFF2-40B4-BE49-F238E27FC236}">
                  <a16:creationId xmlns:a16="http://schemas.microsoft.com/office/drawing/2014/main" id="{DB8D9456-C486-C78B-D623-39238A318BC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2" name="Freeform 657">
              <a:extLst>
                <a:ext uri="{FF2B5EF4-FFF2-40B4-BE49-F238E27FC236}">
                  <a16:creationId xmlns:a16="http://schemas.microsoft.com/office/drawing/2014/main" id="{E6EE0DFA-B145-EEC3-6B88-16F91015E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3" name="Freeform 658">
              <a:extLst>
                <a:ext uri="{FF2B5EF4-FFF2-40B4-BE49-F238E27FC236}">
                  <a16:creationId xmlns:a16="http://schemas.microsoft.com/office/drawing/2014/main" id="{FDF29161-CD17-46BA-D043-1EA620CC03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4" name="Freeform 659">
              <a:extLst>
                <a:ext uri="{FF2B5EF4-FFF2-40B4-BE49-F238E27FC236}">
                  <a16:creationId xmlns:a16="http://schemas.microsoft.com/office/drawing/2014/main" id="{7F18176A-46EB-0724-E800-B7EB03319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5" name="Freeform 660">
              <a:extLst>
                <a:ext uri="{FF2B5EF4-FFF2-40B4-BE49-F238E27FC236}">
                  <a16:creationId xmlns:a16="http://schemas.microsoft.com/office/drawing/2014/main" id="{DAF3992D-5505-4C98-7BAC-A2FED0791A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6" name="Freeform 661">
              <a:extLst>
                <a:ext uri="{FF2B5EF4-FFF2-40B4-BE49-F238E27FC236}">
                  <a16:creationId xmlns:a16="http://schemas.microsoft.com/office/drawing/2014/main" id="{7DA3A19B-2E77-4E32-FA26-45060C122124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7" name="Freeform 662">
              <a:extLst>
                <a:ext uri="{FF2B5EF4-FFF2-40B4-BE49-F238E27FC236}">
                  <a16:creationId xmlns:a16="http://schemas.microsoft.com/office/drawing/2014/main" id="{AD34AD0D-85C3-4B4D-2BD6-61D3EF2F6F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8" name="Freeform 663">
              <a:extLst>
                <a:ext uri="{FF2B5EF4-FFF2-40B4-BE49-F238E27FC236}">
                  <a16:creationId xmlns:a16="http://schemas.microsoft.com/office/drawing/2014/main" id="{EEB2A213-FCF9-AFB4-DB64-B25864BAA2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9" name="Freeform 664">
              <a:extLst>
                <a:ext uri="{FF2B5EF4-FFF2-40B4-BE49-F238E27FC236}">
                  <a16:creationId xmlns:a16="http://schemas.microsoft.com/office/drawing/2014/main" id="{268EA1C9-2A3B-B21E-C4DE-8D39A19B38E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0" name="Freeform 665">
              <a:extLst>
                <a:ext uri="{FF2B5EF4-FFF2-40B4-BE49-F238E27FC236}">
                  <a16:creationId xmlns:a16="http://schemas.microsoft.com/office/drawing/2014/main" id="{7478FEB3-7BE4-EA04-53ED-D4434919E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1" name="Freeform 666">
              <a:extLst>
                <a:ext uri="{FF2B5EF4-FFF2-40B4-BE49-F238E27FC236}">
                  <a16:creationId xmlns:a16="http://schemas.microsoft.com/office/drawing/2014/main" id="{FE37F572-8EB9-2BC4-3396-8AF1B053207B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2" name="Freeform 667">
              <a:extLst>
                <a:ext uri="{FF2B5EF4-FFF2-40B4-BE49-F238E27FC236}">
                  <a16:creationId xmlns:a16="http://schemas.microsoft.com/office/drawing/2014/main" id="{E35A8092-DEC3-644B-6D85-50C2E61887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3" name="Freeform 668">
              <a:extLst>
                <a:ext uri="{FF2B5EF4-FFF2-40B4-BE49-F238E27FC236}">
                  <a16:creationId xmlns:a16="http://schemas.microsoft.com/office/drawing/2014/main" id="{C39065F2-1A1A-7FB9-3773-5FEB79F0E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4" name="Freeform 669">
              <a:extLst>
                <a:ext uri="{FF2B5EF4-FFF2-40B4-BE49-F238E27FC236}">
                  <a16:creationId xmlns:a16="http://schemas.microsoft.com/office/drawing/2014/main" id="{67409C86-2DE2-DF5C-2288-76FBD8673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5" name="Freeform 670">
              <a:extLst>
                <a:ext uri="{FF2B5EF4-FFF2-40B4-BE49-F238E27FC236}">
                  <a16:creationId xmlns:a16="http://schemas.microsoft.com/office/drawing/2014/main" id="{91479E76-7CC9-AB3C-594A-5A8EE4930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6" name="Freeform 671">
              <a:extLst>
                <a:ext uri="{FF2B5EF4-FFF2-40B4-BE49-F238E27FC236}">
                  <a16:creationId xmlns:a16="http://schemas.microsoft.com/office/drawing/2014/main" id="{CE50F66D-D7DE-F669-E2B6-CA40A8F1A6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7" name="Freeform 672">
              <a:extLst>
                <a:ext uri="{FF2B5EF4-FFF2-40B4-BE49-F238E27FC236}">
                  <a16:creationId xmlns:a16="http://schemas.microsoft.com/office/drawing/2014/main" id="{0EF23713-CD8D-791B-D32B-2ACC0E2BF9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5" name="Freeform 673">
              <a:extLst>
                <a:ext uri="{FF2B5EF4-FFF2-40B4-BE49-F238E27FC236}">
                  <a16:creationId xmlns:a16="http://schemas.microsoft.com/office/drawing/2014/main" id="{687BF30C-B9D0-0D1D-1B2E-68E380964F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6" name="Freeform 674">
              <a:extLst>
                <a:ext uri="{FF2B5EF4-FFF2-40B4-BE49-F238E27FC236}">
                  <a16:creationId xmlns:a16="http://schemas.microsoft.com/office/drawing/2014/main" id="{DD833535-A245-763E-6A73-E1A49B87F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7" name="Freeform 675">
              <a:extLst>
                <a:ext uri="{FF2B5EF4-FFF2-40B4-BE49-F238E27FC236}">
                  <a16:creationId xmlns:a16="http://schemas.microsoft.com/office/drawing/2014/main" id="{8F1288AB-47D5-2D01-316C-987058E258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8" name="Freeform 677">
              <a:extLst>
                <a:ext uri="{FF2B5EF4-FFF2-40B4-BE49-F238E27FC236}">
                  <a16:creationId xmlns:a16="http://schemas.microsoft.com/office/drawing/2014/main" id="{FE547510-04D0-1E22-2AC5-D768AFDEDF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9" name="Freeform 678">
              <a:extLst>
                <a:ext uri="{FF2B5EF4-FFF2-40B4-BE49-F238E27FC236}">
                  <a16:creationId xmlns:a16="http://schemas.microsoft.com/office/drawing/2014/main" id="{2363E14C-B281-4132-5D6A-E3C6C8B260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0" name="Freeform 679">
              <a:extLst>
                <a:ext uri="{FF2B5EF4-FFF2-40B4-BE49-F238E27FC236}">
                  <a16:creationId xmlns:a16="http://schemas.microsoft.com/office/drawing/2014/main" id="{A79B1D87-079E-7636-1E24-6FEFD60BA0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1" name="Freeform 687">
              <a:extLst>
                <a:ext uri="{FF2B5EF4-FFF2-40B4-BE49-F238E27FC236}">
                  <a16:creationId xmlns:a16="http://schemas.microsoft.com/office/drawing/2014/main" id="{21904F44-9268-D1C3-3647-F70436EE62F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2" name="Freeform 717">
              <a:extLst>
                <a:ext uri="{FF2B5EF4-FFF2-40B4-BE49-F238E27FC236}">
                  <a16:creationId xmlns:a16="http://schemas.microsoft.com/office/drawing/2014/main" id="{C8669039-06FA-DBA4-08C0-62405C4D4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3" name="Freeform 718">
              <a:extLst>
                <a:ext uri="{FF2B5EF4-FFF2-40B4-BE49-F238E27FC236}">
                  <a16:creationId xmlns:a16="http://schemas.microsoft.com/office/drawing/2014/main" id="{2886BC92-EAB2-EE86-2025-FC094874A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4" name="Freeform 719">
              <a:extLst>
                <a:ext uri="{FF2B5EF4-FFF2-40B4-BE49-F238E27FC236}">
                  <a16:creationId xmlns:a16="http://schemas.microsoft.com/office/drawing/2014/main" id="{7338B281-C859-830D-2C4A-1119F946B5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5" name="Freeform 725">
              <a:extLst>
                <a:ext uri="{FF2B5EF4-FFF2-40B4-BE49-F238E27FC236}">
                  <a16:creationId xmlns:a16="http://schemas.microsoft.com/office/drawing/2014/main" id="{CD0A1C58-B325-1724-28F8-CE29EC13B6EE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6" name="Freeform 726">
              <a:extLst>
                <a:ext uri="{FF2B5EF4-FFF2-40B4-BE49-F238E27FC236}">
                  <a16:creationId xmlns:a16="http://schemas.microsoft.com/office/drawing/2014/main" id="{72D30577-DD78-2B7B-B4C3-804F2273C7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7" name="Freeform 727">
              <a:extLst>
                <a:ext uri="{FF2B5EF4-FFF2-40B4-BE49-F238E27FC236}">
                  <a16:creationId xmlns:a16="http://schemas.microsoft.com/office/drawing/2014/main" id="{162CD2B1-1757-8681-987C-91E5C6781B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8" name="Freeform 728">
              <a:extLst>
                <a:ext uri="{FF2B5EF4-FFF2-40B4-BE49-F238E27FC236}">
                  <a16:creationId xmlns:a16="http://schemas.microsoft.com/office/drawing/2014/main" id="{C90B3C64-2618-FC8F-6103-2B5F95996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819" name="Freeform 677">
            <a:extLst>
              <a:ext uri="{FF2B5EF4-FFF2-40B4-BE49-F238E27FC236}">
                <a16:creationId xmlns:a16="http://schemas.microsoft.com/office/drawing/2014/main" id="{5605CD65-61B2-BD15-882D-9A6D1791504E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820" name="Group 819">
            <a:extLst>
              <a:ext uri="{FF2B5EF4-FFF2-40B4-BE49-F238E27FC236}">
                <a16:creationId xmlns:a16="http://schemas.microsoft.com/office/drawing/2014/main" id="{ED4D4B19-4A07-53AA-CB72-559A2D1B2638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accent1"/>
          </a:solidFill>
        </p:grpSpPr>
        <p:sp>
          <p:nvSpPr>
            <p:cNvPr id="821" name="Freeform 486">
              <a:extLst>
                <a:ext uri="{FF2B5EF4-FFF2-40B4-BE49-F238E27FC236}">
                  <a16:creationId xmlns:a16="http://schemas.microsoft.com/office/drawing/2014/main" id="{358E774D-1AA8-ACFA-219D-91D6811FC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2" name="Freeform 729">
              <a:extLst>
                <a:ext uri="{FF2B5EF4-FFF2-40B4-BE49-F238E27FC236}">
                  <a16:creationId xmlns:a16="http://schemas.microsoft.com/office/drawing/2014/main" id="{CCB9C162-4E9C-BECA-86E3-9CD789C67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3" name="Freeform 730">
              <a:extLst>
                <a:ext uri="{FF2B5EF4-FFF2-40B4-BE49-F238E27FC236}">
                  <a16:creationId xmlns:a16="http://schemas.microsoft.com/office/drawing/2014/main" id="{A9B45CBF-E254-E587-E105-5A473DDAF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4" name="Freeform 731">
              <a:extLst>
                <a:ext uri="{FF2B5EF4-FFF2-40B4-BE49-F238E27FC236}">
                  <a16:creationId xmlns:a16="http://schemas.microsoft.com/office/drawing/2014/main" id="{14EA521E-2D71-A6E6-AE6C-1EBA6A8EED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5" name="Freeform 732">
              <a:extLst>
                <a:ext uri="{FF2B5EF4-FFF2-40B4-BE49-F238E27FC236}">
                  <a16:creationId xmlns:a16="http://schemas.microsoft.com/office/drawing/2014/main" id="{2A259F6C-6798-86AF-03E5-F794A9A4E2B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6" name="Freeform 733">
              <a:extLst>
                <a:ext uri="{FF2B5EF4-FFF2-40B4-BE49-F238E27FC236}">
                  <a16:creationId xmlns:a16="http://schemas.microsoft.com/office/drawing/2014/main" id="{17A17433-8551-B51E-71FE-6A650906129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7" name="Freeform 734">
              <a:extLst>
                <a:ext uri="{FF2B5EF4-FFF2-40B4-BE49-F238E27FC236}">
                  <a16:creationId xmlns:a16="http://schemas.microsoft.com/office/drawing/2014/main" id="{0C7E8204-328E-AE73-2B56-9B546A09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8" name="Freeform 735">
              <a:extLst>
                <a:ext uri="{FF2B5EF4-FFF2-40B4-BE49-F238E27FC236}">
                  <a16:creationId xmlns:a16="http://schemas.microsoft.com/office/drawing/2014/main" id="{95054272-5014-016D-F9AD-933BAC944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9" name="Freeform 736">
              <a:extLst>
                <a:ext uri="{FF2B5EF4-FFF2-40B4-BE49-F238E27FC236}">
                  <a16:creationId xmlns:a16="http://schemas.microsoft.com/office/drawing/2014/main" id="{748A83D3-4DAF-3A5D-A1AE-377A384BA60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0" name="Freeform 737">
              <a:extLst>
                <a:ext uri="{FF2B5EF4-FFF2-40B4-BE49-F238E27FC236}">
                  <a16:creationId xmlns:a16="http://schemas.microsoft.com/office/drawing/2014/main" id="{D43D3451-71A4-FCF7-EF6D-75A0DEB934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1" name="Freeform 738">
              <a:extLst>
                <a:ext uri="{FF2B5EF4-FFF2-40B4-BE49-F238E27FC236}">
                  <a16:creationId xmlns:a16="http://schemas.microsoft.com/office/drawing/2014/main" id="{C28120B3-3131-48B4-1257-748187A5D31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4" name="Freeform 739">
              <a:extLst>
                <a:ext uri="{FF2B5EF4-FFF2-40B4-BE49-F238E27FC236}">
                  <a16:creationId xmlns:a16="http://schemas.microsoft.com/office/drawing/2014/main" id="{97956482-79BB-C0F8-DB04-EC3ACB6F4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5" name="Freeform 740">
              <a:extLst>
                <a:ext uri="{FF2B5EF4-FFF2-40B4-BE49-F238E27FC236}">
                  <a16:creationId xmlns:a16="http://schemas.microsoft.com/office/drawing/2014/main" id="{56BD9F1A-0CBE-4579-E6ED-414AD457D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6" name="Freeform 741">
              <a:extLst>
                <a:ext uri="{FF2B5EF4-FFF2-40B4-BE49-F238E27FC236}">
                  <a16:creationId xmlns:a16="http://schemas.microsoft.com/office/drawing/2014/main" id="{7F268742-392F-0645-DBBA-28B853CF8B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7" name="Freeform 742">
              <a:extLst>
                <a:ext uri="{FF2B5EF4-FFF2-40B4-BE49-F238E27FC236}">
                  <a16:creationId xmlns:a16="http://schemas.microsoft.com/office/drawing/2014/main" id="{D377A4B9-518D-1234-36B7-3F216B3F5CC9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8" name="Freeform 743">
              <a:extLst>
                <a:ext uri="{FF2B5EF4-FFF2-40B4-BE49-F238E27FC236}">
                  <a16:creationId xmlns:a16="http://schemas.microsoft.com/office/drawing/2014/main" id="{B94A237B-0DED-D698-A49C-BAE7AC243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9" name="Freeform 744">
              <a:extLst>
                <a:ext uri="{FF2B5EF4-FFF2-40B4-BE49-F238E27FC236}">
                  <a16:creationId xmlns:a16="http://schemas.microsoft.com/office/drawing/2014/main" id="{D8580D16-923F-E996-E360-B6956EFD6333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0" name="Freeform 745">
              <a:extLst>
                <a:ext uri="{FF2B5EF4-FFF2-40B4-BE49-F238E27FC236}">
                  <a16:creationId xmlns:a16="http://schemas.microsoft.com/office/drawing/2014/main" id="{9DDAC69F-A7CB-54F4-68EB-294A06F95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1" name="Freeform 746">
              <a:extLst>
                <a:ext uri="{FF2B5EF4-FFF2-40B4-BE49-F238E27FC236}">
                  <a16:creationId xmlns:a16="http://schemas.microsoft.com/office/drawing/2014/main" id="{82298189-6C5C-DD27-8111-5A5D94F2D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2" name="Freeform 747">
              <a:extLst>
                <a:ext uri="{FF2B5EF4-FFF2-40B4-BE49-F238E27FC236}">
                  <a16:creationId xmlns:a16="http://schemas.microsoft.com/office/drawing/2014/main" id="{C04BD385-144B-7101-AF61-4DA7272AC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3" name="Freeform 748">
              <a:extLst>
                <a:ext uri="{FF2B5EF4-FFF2-40B4-BE49-F238E27FC236}">
                  <a16:creationId xmlns:a16="http://schemas.microsoft.com/office/drawing/2014/main" id="{49E4741E-3221-168E-1CAA-92382A3E6E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4" name="Freeform 749">
              <a:extLst>
                <a:ext uri="{FF2B5EF4-FFF2-40B4-BE49-F238E27FC236}">
                  <a16:creationId xmlns:a16="http://schemas.microsoft.com/office/drawing/2014/main" id="{15AE8C28-036D-61C0-1EC9-5D0E95707B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5" name="Freeform 750">
              <a:extLst>
                <a:ext uri="{FF2B5EF4-FFF2-40B4-BE49-F238E27FC236}">
                  <a16:creationId xmlns:a16="http://schemas.microsoft.com/office/drawing/2014/main" id="{705348D5-6BAE-8CA5-5C2C-BCA840E41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6" name="Freeform 751">
              <a:extLst>
                <a:ext uri="{FF2B5EF4-FFF2-40B4-BE49-F238E27FC236}">
                  <a16:creationId xmlns:a16="http://schemas.microsoft.com/office/drawing/2014/main" id="{1A2693D5-B196-4C9E-6F76-747B0CBC94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7" name="Freeform 752">
              <a:extLst>
                <a:ext uri="{FF2B5EF4-FFF2-40B4-BE49-F238E27FC236}">
                  <a16:creationId xmlns:a16="http://schemas.microsoft.com/office/drawing/2014/main" id="{AE30A440-C0FA-D901-2AE0-37EF9A18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8" name="Freeform 753">
              <a:extLst>
                <a:ext uri="{FF2B5EF4-FFF2-40B4-BE49-F238E27FC236}">
                  <a16:creationId xmlns:a16="http://schemas.microsoft.com/office/drawing/2014/main" id="{AB016FC6-DC1F-5576-659D-A3524EFF5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9" name="Freeform 754">
              <a:extLst>
                <a:ext uri="{FF2B5EF4-FFF2-40B4-BE49-F238E27FC236}">
                  <a16:creationId xmlns:a16="http://schemas.microsoft.com/office/drawing/2014/main" id="{DE672A87-CF2D-92BF-E008-C86BAB3D0C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0" name="Freeform 755">
              <a:extLst>
                <a:ext uri="{FF2B5EF4-FFF2-40B4-BE49-F238E27FC236}">
                  <a16:creationId xmlns:a16="http://schemas.microsoft.com/office/drawing/2014/main" id="{52DFCD89-E32E-912E-B0BC-DC82A6F73AC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1" name="Freeform 756">
              <a:extLst>
                <a:ext uri="{FF2B5EF4-FFF2-40B4-BE49-F238E27FC236}">
                  <a16:creationId xmlns:a16="http://schemas.microsoft.com/office/drawing/2014/main" id="{FC32C326-33D3-7EFD-4B52-9A3D5930C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2" name="Freeform 757">
              <a:extLst>
                <a:ext uri="{FF2B5EF4-FFF2-40B4-BE49-F238E27FC236}">
                  <a16:creationId xmlns:a16="http://schemas.microsoft.com/office/drawing/2014/main" id="{2EAC5DDD-2D80-3B2E-2CA5-C2E841CAD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5" name="Freeform 758">
              <a:extLst>
                <a:ext uri="{FF2B5EF4-FFF2-40B4-BE49-F238E27FC236}">
                  <a16:creationId xmlns:a16="http://schemas.microsoft.com/office/drawing/2014/main" id="{5DBB9AC0-7B43-8077-714C-0F2467FDBEC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6" name="Freeform 759">
              <a:extLst>
                <a:ext uri="{FF2B5EF4-FFF2-40B4-BE49-F238E27FC236}">
                  <a16:creationId xmlns:a16="http://schemas.microsoft.com/office/drawing/2014/main" id="{148BB3E4-DDF9-C2A3-C0F2-BA6C066CF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7" name="Freeform 760">
              <a:extLst>
                <a:ext uri="{FF2B5EF4-FFF2-40B4-BE49-F238E27FC236}">
                  <a16:creationId xmlns:a16="http://schemas.microsoft.com/office/drawing/2014/main" id="{3205A4A0-8523-4B1C-97CD-BF16DDFA7C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8" name="Freeform 761">
              <a:extLst>
                <a:ext uri="{FF2B5EF4-FFF2-40B4-BE49-F238E27FC236}">
                  <a16:creationId xmlns:a16="http://schemas.microsoft.com/office/drawing/2014/main" id="{9AD3FC3E-26C3-CB30-DF1D-9F24BFA9B3D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9" name="Freeform 762">
              <a:extLst>
                <a:ext uri="{FF2B5EF4-FFF2-40B4-BE49-F238E27FC236}">
                  <a16:creationId xmlns:a16="http://schemas.microsoft.com/office/drawing/2014/main" id="{957ADED8-78F6-AE45-D0C4-1ADFA42C39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0" name="Freeform 763">
              <a:extLst>
                <a:ext uri="{FF2B5EF4-FFF2-40B4-BE49-F238E27FC236}">
                  <a16:creationId xmlns:a16="http://schemas.microsoft.com/office/drawing/2014/main" id="{1E429354-E910-DC6E-6092-A7592597F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1" name="Freeform 764">
              <a:extLst>
                <a:ext uri="{FF2B5EF4-FFF2-40B4-BE49-F238E27FC236}">
                  <a16:creationId xmlns:a16="http://schemas.microsoft.com/office/drawing/2014/main" id="{EAAD42E0-B80A-A81A-CF28-46970A284A1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2" name="Freeform 765">
              <a:extLst>
                <a:ext uri="{FF2B5EF4-FFF2-40B4-BE49-F238E27FC236}">
                  <a16:creationId xmlns:a16="http://schemas.microsoft.com/office/drawing/2014/main" id="{4D7645CB-30AA-5414-56FC-E8932CBB5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3" name="Freeform 766">
              <a:extLst>
                <a:ext uri="{FF2B5EF4-FFF2-40B4-BE49-F238E27FC236}">
                  <a16:creationId xmlns:a16="http://schemas.microsoft.com/office/drawing/2014/main" id="{200A9470-2FD8-8630-12D6-AD9304FBDA7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4" name="Freeform 767">
              <a:extLst>
                <a:ext uri="{FF2B5EF4-FFF2-40B4-BE49-F238E27FC236}">
                  <a16:creationId xmlns:a16="http://schemas.microsoft.com/office/drawing/2014/main" id="{EB6430EB-B987-E607-6097-93D315A8A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5" name="Freeform 768">
              <a:extLst>
                <a:ext uri="{FF2B5EF4-FFF2-40B4-BE49-F238E27FC236}">
                  <a16:creationId xmlns:a16="http://schemas.microsoft.com/office/drawing/2014/main" id="{00915520-7A2A-5979-6FCD-6E7FA39C51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6" name="Freeform 769">
              <a:extLst>
                <a:ext uri="{FF2B5EF4-FFF2-40B4-BE49-F238E27FC236}">
                  <a16:creationId xmlns:a16="http://schemas.microsoft.com/office/drawing/2014/main" id="{31F926BC-0E5D-B9AD-0C1C-5857972B19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2" name="Freeform 770">
              <a:extLst>
                <a:ext uri="{FF2B5EF4-FFF2-40B4-BE49-F238E27FC236}">
                  <a16:creationId xmlns:a16="http://schemas.microsoft.com/office/drawing/2014/main" id="{26FDBC2E-80BD-5C24-BD77-A5888A873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3" name="Freeform 771">
              <a:extLst>
                <a:ext uri="{FF2B5EF4-FFF2-40B4-BE49-F238E27FC236}">
                  <a16:creationId xmlns:a16="http://schemas.microsoft.com/office/drawing/2014/main" id="{6119AE09-4375-7124-3D54-D7E55284F55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4" name="Freeform 772">
              <a:extLst>
                <a:ext uri="{FF2B5EF4-FFF2-40B4-BE49-F238E27FC236}">
                  <a16:creationId xmlns:a16="http://schemas.microsoft.com/office/drawing/2014/main" id="{B5B3427A-1931-12AB-D144-412ABD838B9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5" name="Freeform 773">
              <a:extLst>
                <a:ext uri="{FF2B5EF4-FFF2-40B4-BE49-F238E27FC236}">
                  <a16:creationId xmlns:a16="http://schemas.microsoft.com/office/drawing/2014/main" id="{0E20EE22-52E7-4267-70AC-BD8C812801F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6" name="Freeform 774">
              <a:extLst>
                <a:ext uri="{FF2B5EF4-FFF2-40B4-BE49-F238E27FC236}">
                  <a16:creationId xmlns:a16="http://schemas.microsoft.com/office/drawing/2014/main" id="{66305370-A342-706A-5B1E-CF82905099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7" name="Freeform 775">
              <a:extLst>
                <a:ext uri="{FF2B5EF4-FFF2-40B4-BE49-F238E27FC236}">
                  <a16:creationId xmlns:a16="http://schemas.microsoft.com/office/drawing/2014/main" id="{4315ED78-D7BD-04B5-15A4-6AECA5D287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7CF12B69-89BA-677B-77DF-E5BBCB57ADD1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839" name="Freeform 403">
              <a:extLst>
                <a:ext uri="{FF2B5EF4-FFF2-40B4-BE49-F238E27FC236}">
                  <a16:creationId xmlns:a16="http://schemas.microsoft.com/office/drawing/2014/main" id="{B97E0566-AB70-B9E3-4482-0BCFAE354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0" name="Freeform 472">
              <a:extLst>
                <a:ext uri="{FF2B5EF4-FFF2-40B4-BE49-F238E27FC236}">
                  <a16:creationId xmlns:a16="http://schemas.microsoft.com/office/drawing/2014/main" id="{29273673-6321-A046-2087-10A21C270659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1" name="Freeform 473">
              <a:extLst>
                <a:ext uri="{FF2B5EF4-FFF2-40B4-BE49-F238E27FC236}">
                  <a16:creationId xmlns:a16="http://schemas.microsoft.com/office/drawing/2014/main" id="{3EB7BF5F-05CA-FF79-2EC6-4835D3C4A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2" name="Freeform 474">
              <a:extLst>
                <a:ext uri="{FF2B5EF4-FFF2-40B4-BE49-F238E27FC236}">
                  <a16:creationId xmlns:a16="http://schemas.microsoft.com/office/drawing/2014/main" id="{A7139240-9440-F042-6012-9F449F73FF1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3" name="Freeform 475">
              <a:extLst>
                <a:ext uri="{FF2B5EF4-FFF2-40B4-BE49-F238E27FC236}">
                  <a16:creationId xmlns:a16="http://schemas.microsoft.com/office/drawing/2014/main" id="{4EE7FCAC-3965-70CF-74E4-322007DCD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4" name="Freeform 476">
              <a:extLst>
                <a:ext uri="{FF2B5EF4-FFF2-40B4-BE49-F238E27FC236}">
                  <a16:creationId xmlns:a16="http://schemas.microsoft.com/office/drawing/2014/main" id="{5660B3FA-50AF-3895-BB12-C5B1BE86E546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5" name="Freeform 477">
              <a:extLst>
                <a:ext uri="{FF2B5EF4-FFF2-40B4-BE49-F238E27FC236}">
                  <a16:creationId xmlns:a16="http://schemas.microsoft.com/office/drawing/2014/main" id="{08DD05B9-EAFD-01B6-E08A-C71CD1AB8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6" name="Freeform 478">
              <a:extLst>
                <a:ext uri="{FF2B5EF4-FFF2-40B4-BE49-F238E27FC236}">
                  <a16:creationId xmlns:a16="http://schemas.microsoft.com/office/drawing/2014/main" id="{337F1B62-A8A8-6B84-94B5-0A203888B1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7" name="Freeform 479">
              <a:extLst>
                <a:ext uri="{FF2B5EF4-FFF2-40B4-BE49-F238E27FC236}">
                  <a16:creationId xmlns:a16="http://schemas.microsoft.com/office/drawing/2014/main" id="{58CD34A4-1E2D-0A18-FBE7-354E58580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8" name="Freeform 480">
              <a:extLst>
                <a:ext uri="{FF2B5EF4-FFF2-40B4-BE49-F238E27FC236}">
                  <a16:creationId xmlns:a16="http://schemas.microsoft.com/office/drawing/2014/main" id="{C141288F-6B1B-5717-932C-E195FBAD0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9" name="Freeform 481">
              <a:extLst>
                <a:ext uri="{FF2B5EF4-FFF2-40B4-BE49-F238E27FC236}">
                  <a16:creationId xmlns:a16="http://schemas.microsoft.com/office/drawing/2014/main" id="{A3FB8C15-879B-2920-C76E-55BEE6791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0" name="Freeform 482">
              <a:extLst>
                <a:ext uri="{FF2B5EF4-FFF2-40B4-BE49-F238E27FC236}">
                  <a16:creationId xmlns:a16="http://schemas.microsoft.com/office/drawing/2014/main" id="{E12D1406-7E4A-A50A-1B92-996ABB137E84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1" name="Freeform 483">
              <a:extLst>
                <a:ext uri="{FF2B5EF4-FFF2-40B4-BE49-F238E27FC236}">
                  <a16:creationId xmlns:a16="http://schemas.microsoft.com/office/drawing/2014/main" id="{D3678501-FA64-E7AC-425B-588DFE426361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2" name="Freeform 484">
              <a:extLst>
                <a:ext uri="{FF2B5EF4-FFF2-40B4-BE49-F238E27FC236}">
                  <a16:creationId xmlns:a16="http://schemas.microsoft.com/office/drawing/2014/main" id="{63463D95-3A8D-5E3A-F0EA-76E4386D3420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3" name="Freeform 612">
              <a:extLst>
                <a:ext uri="{FF2B5EF4-FFF2-40B4-BE49-F238E27FC236}">
                  <a16:creationId xmlns:a16="http://schemas.microsoft.com/office/drawing/2014/main" id="{0E2BD07F-39B1-59E4-EB94-6270A6B1F9D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4" name="Freeform 708">
              <a:extLst>
                <a:ext uri="{FF2B5EF4-FFF2-40B4-BE49-F238E27FC236}">
                  <a16:creationId xmlns:a16="http://schemas.microsoft.com/office/drawing/2014/main" id="{4ECEC797-5A12-DD6D-6A2F-8B55A3550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7761EBA6-281B-349F-65C7-B5DFCCB7F0EB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856" name="Freeform 512">
              <a:extLst>
                <a:ext uri="{FF2B5EF4-FFF2-40B4-BE49-F238E27FC236}">
                  <a16:creationId xmlns:a16="http://schemas.microsoft.com/office/drawing/2014/main" id="{5711DF85-4E7A-8B9E-6299-9A859760C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7" name="Freeform 513">
              <a:extLst>
                <a:ext uri="{FF2B5EF4-FFF2-40B4-BE49-F238E27FC236}">
                  <a16:creationId xmlns:a16="http://schemas.microsoft.com/office/drawing/2014/main" id="{09097C2E-4DA6-B803-1DDA-813D3C036C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8" name="Freeform 514">
              <a:extLst>
                <a:ext uri="{FF2B5EF4-FFF2-40B4-BE49-F238E27FC236}">
                  <a16:creationId xmlns:a16="http://schemas.microsoft.com/office/drawing/2014/main" id="{A67C3040-37EF-6CBB-C122-521D1DEE81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9" name="Freeform 515">
              <a:extLst>
                <a:ext uri="{FF2B5EF4-FFF2-40B4-BE49-F238E27FC236}">
                  <a16:creationId xmlns:a16="http://schemas.microsoft.com/office/drawing/2014/main" id="{B5F387D4-BA53-30A2-BA06-03DF6AEEE2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0" name="Freeform 516">
              <a:extLst>
                <a:ext uri="{FF2B5EF4-FFF2-40B4-BE49-F238E27FC236}">
                  <a16:creationId xmlns:a16="http://schemas.microsoft.com/office/drawing/2014/main" id="{3565FF95-00A7-1A68-C571-2760286D1A5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1" name="Freeform 517">
              <a:extLst>
                <a:ext uri="{FF2B5EF4-FFF2-40B4-BE49-F238E27FC236}">
                  <a16:creationId xmlns:a16="http://schemas.microsoft.com/office/drawing/2014/main" id="{1A09B7B9-6A56-07ED-A737-FD66B8ACEA8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2" name="Freeform 518">
              <a:extLst>
                <a:ext uri="{FF2B5EF4-FFF2-40B4-BE49-F238E27FC236}">
                  <a16:creationId xmlns:a16="http://schemas.microsoft.com/office/drawing/2014/main" id="{8C8C558F-D008-AD48-F898-26A811C4B5A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3" name="Freeform 519">
              <a:extLst>
                <a:ext uri="{FF2B5EF4-FFF2-40B4-BE49-F238E27FC236}">
                  <a16:creationId xmlns:a16="http://schemas.microsoft.com/office/drawing/2014/main" id="{2002F84B-B8A0-6DC8-2463-256BDCD6D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4" name="Freeform 520">
              <a:extLst>
                <a:ext uri="{FF2B5EF4-FFF2-40B4-BE49-F238E27FC236}">
                  <a16:creationId xmlns:a16="http://schemas.microsoft.com/office/drawing/2014/main" id="{C46DC95A-E1FF-1D47-E5FC-BF5BC30541D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5" name="Freeform 521">
              <a:extLst>
                <a:ext uri="{FF2B5EF4-FFF2-40B4-BE49-F238E27FC236}">
                  <a16:creationId xmlns:a16="http://schemas.microsoft.com/office/drawing/2014/main" id="{3C7F6E2F-6783-E5C9-7502-58C59F6052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6" name="Freeform 522">
              <a:extLst>
                <a:ext uri="{FF2B5EF4-FFF2-40B4-BE49-F238E27FC236}">
                  <a16:creationId xmlns:a16="http://schemas.microsoft.com/office/drawing/2014/main" id="{2CE2FE95-99FC-5B3C-E1F7-2D09D0BFA7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7" name="Freeform 523">
              <a:extLst>
                <a:ext uri="{FF2B5EF4-FFF2-40B4-BE49-F238E27FC236}">
                  <a16:creationId xmlns:a16="http://schemas.microsoft.com/office/drawing/2014/main" id="{90B2AE70-801B-24BC-ECE2-1300BA1EB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8" name="Freeform 524">
              <a:extLst>
                <a:ext uri="{FF2B5EF4-FFF2-40B4-BE49-F238E27FC236}">
                  <a16:creationId xmlns:a16="http://schemas.microsoft.com/office/drawing/2014/main" id="{AC3BF41D-CD3C-B45A-949C-8F650947EB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9" name="Freeform 525">
              <a:extLst>
                <a:ext uri="{FF2B5EF4-FFF2-40B4-BE49-F238E27FC236}">
                  <a16:creationId xmlns:a16="http://schemas.microsoft.com/office/drawing/2014/main" id="{E275A0CD-96AD-1040-44B1-8586A104C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0" name="Freeform 614">
              <a:extLst>
                <a:ext uri="{FF2B5EF4-FFF2-40B4-BE49-F238E27FC236}">
                  <a16:creationId xmlns:a16="http://schemas.microsoft.com/office/drawing/2014/main" id="{9794EE34-B6C3-C3D3-097F-5A7B8DB3720D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1" name="Freeform 616">
              <a:extLst>
                <a:ext uri="{FF2B5EF4-FFF2-40B4-BE49-F238E27FC236}">
                  <a16:creationId xmlns:a16="http://schemas.microsoft.com/office/drawing/2014/main" id="{33BE9DD2-C94B-B56B-8F07-CC01B7FCD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2" name="Freeform 617">
              <a:extLst>
                <a:ext uri="{FF2B5EF4-FFF2-40B4-BE49-F238E27FC236}">
                  <a16:creationId xmlns:a16="http://schemas.microsoft.com/office/drawing/2014/main" id="{8FFD1139-7B68-F542-1F4C-28C97D0B1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3" name="Freeform 618">
              <a:extLst>
                <a:ext uri="{FF2B5EF4-FFF2-40B4-BE49-F238E27FC236}">
                  <a16:creationId xmlns:a16="http://schemas.microsoft.com/office/drawing/2014/main" id="{32450E29-2410-EBB4-16B1-21C0DA1A1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4" name="Freeform 619">
              <a:extLst>
                <a:ext uri="{FF2B5EF4-FFF2-40B4-BE49-F238E27FC236}">
                  <a16:creationId xmlns:a16="http://schemas.microsoft.com/office/drawing/2014/main" id="{BD8C12E8-DC4A-4780-4EC5-4C425E11872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5" name="Freeform 620">
              <a:extLst>
                <a:ext uri="{FF2B5EF4-FFF2-40B4-BE49-F238E27FC236}">
                  <a16:creationId xmlns:a16="http://schemas.microsoft.com/office/drawing/2014/main" id="{E5D2934A-1169-1CF0-A742-A506D09321E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6" name="Freeform 621">
              <a:extLst>
                <a:ext uri="{FF2B5EF4-FFF2-40B4-BE49-F238E27FC236}">
                  <a16:creationId xmlns:a16="http://schemas.microsoft.com/office/drawing/2014/main" id="{E3008EB4-AFA7-A05F-BE76-1E932410E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7" name="Freeform 622">
              <a:extLst>
                <a:ext uri="{FF2B5EF4-FFF2-40B4-BE49-F238E27FC236}">
                  <a16:creationId xmlns:a16="http://schemas.microsoft.com/office/drawing/2014/main" id="{05B9387C-AC6D-FE29-09DE-30BE8446C9E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8" name="Freeform 623">
              <a:extLst>
                <a:ext uri="{FF2B5EF4-FFF2-40B4-BE49-F238E27FC236}">
                  <a16:creationId xmlns:a16="http://schemas.microsoft.com/office/drawing/2014/main" id="{D8FDCCEA-2A75-121F-3521-9E14A5B46D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9" name="Freeform 624">
              <a:extLst>
                <a:ext uri="{FF2B5EF4-FFF2-40B4-BE49-F238E27FC236}">
                  <a16:creationId xmlns:a16="http://schemas.microsoft.com/office/drawing/2014/main" id="{92EDC9A4-AB66-712D-3898-84F036E21C6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0" name="Freeform 625">
              <a:extLst>
                <a:ext uri="{FF2B5EF4-FFF2-40B4-BE49-F238E27FC236}">
                  <a16:creationId xmlns:a16="http://schemas.microsoft.com/office/drawing/2014/main" id="{A95B3977-B91B-F499-B872-16F49544A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1" name="Freeform 626">
              <a:extLst>
                <a:ext uri="{FF2B5EF4-FFF2-40B4-BE49-F238E27FC236}">
                  <a16:creationId xmlns:a16="http://schemas.microsoft.com/office/drawing/2014/main" id="{6E0CBB7A-5218-051C-06D1-DE03BE1D33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2" name="Freeform 627">
              <a:extLst>
                <a:ext uri="{FF2B5EF4-FFF2-40B4-BE49-F238E27FC236}">
                  <a16:creationId xmlns:a16="http://schemas.microsoft.com/office/drawing/2014/main" id="{F79B01FE-FC91-9718-38B8-2AFCB914FE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3" name="Freeform 628">
              <a:extLst>
                <a:ext uri="{FF2B5EF4-FFF2-40B4-BE49-F238E27FC236}">
                  <a16:creationId xmlns:a16="http://schemas.microsoft.com/office/drawing/2014/main" id="{384DD283-E094-C08E-9BE4-0FF15E7DB1A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4" name="Freeform 629">
              <a:extLst>
                <a:ext uri="{FF2B5EF4-FFF2-40B4-BE49-F238E27FC236}">
                  <a16:creationId xmlns:a16="http://schemas.microsoft.com/office/drawing/2014/main" id="{583F51DF-B74B-5FB4-C279-873518E17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5" name="Freeform 630">
              <a:extLst>
                <a:ext uri="{FF2B5EF4-FFF2-40B4-BE49-F238E27FC236}">
                  <a16:creationId xmlns:a16="http://schemas.microsoft.com/office/drawing/2014/main" id="{CF064A80-36C4-1F2E-0923-1B7409318C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92DE4622-54A0-7573-AC52-5FA0DE6A48A9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887" name="Freeform 534">
              <a:extLst>
                <a:ext uri="{FF2B5EF4-FFF2-40B4-BE49-F238E27FC236}">
                  <a16:creationId xmlns:a16="http://schemas.microsoft.com/office/drawing/2014/main" id="{D1A6DEC3-9D26-8E7C-C107-F3EDF6CE993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8" name="Freeform 537">
              <a:extLst>
                <a:ext uri="{FF2B5EF4-FFF2-40B4-BE49-F238E27FC236}">
                  <a16:creationId xmlns:a16="http://schemas.microsoft.com/office/drawing/2014/main" id="{68066D33-0DEA-B299-FE51-5931A92959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9" name="Freeform 538">
              <a:extLst>
                <a:ext uri="{FF2B5EF4-FFF2-40B4-BE49-F238E27FC236}">
                  <a16:creationId xmlns:a16="http://schemas.microsoft.com/office/drawing/2014/main" id="{55DFE7EE-7162-0535-AA63-27758BB18237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0" name="Freeform 539">
              <a:extLst>
                <a:ext uri="{FF2B5EF4-FFF2-40B4-BE49-F238E27FC236}">
                  <a16:creationId xmlns:a16="http://schemas.microsoft.com/office/drawing/2014/main" id="{5FDECAA3-D18F-7CE4-4AF1-7801F60D83C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1" name="Freeform 540">
              <a:extLst>
                <a:ext uri="{FF2B5EF4-FFF2-40B4-BE49-F238E27FC236}">
                  <a16:creationId xmlns:a16="http://schemas.microsoft.com/office/drawing/2014/main" id="{84425064-446D-F83E-A067-E11FE61B55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2" name="Freeform 541">
              <a:extLst>
                <a:ext uri="{FF2B5EF4-FFF2-40B4-BE49-F238E27FC236}">
                  <a16:creationId xmlns:a16="http://schemas.microsoft.com/office/drawing/2014/main" id="{F2F87727-7915-BD04-CD5B-12EFFAF359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3" name="Freeform 542">
              <a:extLst>
                <a:ext uri="{FF2B5EF4-FFF2-40B4-BE49-F238E27FC236}">
                  <a16:creationId xmlns:a16="http://schemas.microsoft.com/office/drawing/2014/main" id="{52B1236D-5653-891A-E783-6BA811EDB7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4" name="Freeform 543">
              <a:extLst>
                <a:ext uri="{FF2B5EF4-FFF2-40B4-BE49-F238E27FC236}">
                  <a16:creationId xmlns:a16="http://schemas.microsoft.com/office/drawing/2014/main" id="{9EE74DE4-A087-E122-D7BA-91DD97A4A2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5" name="Freeform 544">
              <a:extLst>
                <a:ext uri="{FF2B5EF4-FFF2-40B4-BE49-F238E27FC236}">
                  <a16:creationId xmlns:a16="http://schemas.microsoft.com/office/drawing/2014/main" id="{12F5D820-0D9C-8AD9-A5A2-C0033CB86DBF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6" name="Freeform 545">
              <a:extLst>
                <a:ext uri="{FF2B5EF4-FFF2-40B4-BE49-F238E27FC236}">
                  <a16:creationId xmlns:a16="http://schemas.microsoft.com/office/drawing/2014/main" id="{C4C5C1E4-5E78-BF69-2C66-363B49823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7" name="Freeform 546">
              <a:extLst>
                <a:ext uri="{FF2B5EF4-FFF2-40B4-BE49-F238E27FC236}">
                  <a16:creationId xmlns:a16="http://schemas.microsoft.com/office/drawing/2014/main" id="{95EAED4C-78BA-EDCB-13B2-719D21427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8" name="Freeform 547">
              <a:extLst>
                <a:ext uri="{FF2B5EF4-FFF2-40B4-BE49-F238E27FC236}">
                  <a16:creationId xmlns:a16="http://schemas.microsoft.com/office/drawing/2014/main" id="{693CDD59-83ED-F62E-440B-174BC11B52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9" name="Freeform 548">
              <a:extLst>
                <a:ext uri="{FF2B5EF4-FFF2-40B4-BE49-F238E27FC236}">
                  <a16:creationId xmlns:a16="http://schemas.microsoft.com/office/drawing/2014/main" id="{38431D8A-CC19-6CAA-0DD6-09BC27555A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0" name="Freeform 549">
              <a:extLst>
                <a:ext uri="{FF2B5EF4-FFF2-40B4-BE49-F238E27FC236}">
                  <a16:creationId xmlns:a16="http://schemas.microsoft.com/office/drawing/2014/main" id="{20C74E5D-97B2-5985-CAD7-53C4FC6146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1" name="Freeform 550">
              <a:extLst>
                <a:ext uri="{FF2B5EF4-FFF2-40B4-BE49-F238E27FC236}">
                  <a16:creationId xmlns:a16="http://schemas.microsoft.com/office/drawing/2014/main" id="{8677C418-1C7A-F63E-0EED-778C1D27AC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2" name="Freeform 551">
              <a:extLst>
                <a:ext uri="{FF2B5EF4-FFF2-40B4-BE49-F238E27FC236}">
                  <a16:creationId xmlns:a16="http://schemas.microsoft.com/office/drawing/2014/main" id="{A2F4098C-1ED4-42F2-86EB-77337067D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3" name="Freeform 552">
              <a:extLst>
                <a:ext uri="{FF2B5EF4-FFF2-40B4-BE49-F238E27FC236}">
                  <a16:creationId xmlns:a16="http://schemas.microsoft.com/office/drawing/2014/main" id="{25EDB98A-48E1-3AA5-5FB9-7E305D1D36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4" name="Freeform 553">
              <a:extLst>
                <a:ext uri="{FF2B5EF4-FFF2-40B4-BE49-F238E27FC236}">
                  <a16:creationId xmlns:a16="http://schemas.microsoft.com/office/drawing/2014/main" id="{972C78F8-885F-E075-31D4-D84B02AA90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5" name="Freeform 554">
              <a:extLst>
                <a:ext uri="{FF2B5EF4-FFF2-40B4-BE49-F238E27FC236}">
                  <a16:creationId xmlns:a16="http://schemas.microsoft.com/office/drawing/2014/main" id="{441C8EFA-43D2-7306-B757-322763E48F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6" name="Freeform 555">
              <a:extLst>
                <a:ext uri="{FF2B5EF4-FFF2-40B4-BE49-F238E27FC236}">
                  <a16:creationId xmlns:a16="http://schemas.microsoft.com/office/drawing/2014/main" id="{06C82753-2859-B8B4-CAC6-886AE7A3F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7" name="Freeform 569">
              <a:extLst>
                <a:ext uri="{FF2B5EF4-FFF2-40B4-BE49-F238E27FC236}">
                  <a16:creationId xmlns:a16="http://schemas.microsoft.com/office/drawing/2014/main" id="{8F80F3F0-6E2F-46B1-5C76-024C762709A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8" name="Freeform 570">
              <a:extLst>
                <a:ext uri="{FF2B5EF4-FFF2-40B4-BE49-F238E27FC236}">
                  <a16:creationId xmlns:a16="http://schemas.microsoft.com/office/drawing/2014/main" id="{1A4BB406-C92D-5807-2C60-6B4001428D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9" name="Freeform 571">
              <a:extLst>
                <a:ext uri="{FF2B5EF4-FFF2-40B4-BE49-F238E27FC236}">
                  <a16:creationId xmlns:a16="http://schemas.microsoft.com/office/drawing/2014/main" id="{D63EC5CF-73D5-D70C-1FCA-3C30C786F6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0" name="Freeform 572">
              <a:extLst>
                <a:ext uri="{FF2B5EF4-FFF2-40B4-BE49-F238E27FC236}">
                  <a16:creationId xmlns:a16="http://schemas.microsoft.com/office/drawing/2014/main" id="{2BF3B5BC-8E03-B42C-6FFE-B0C6FCE6D419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1" name="Freeform 573">
              <a:extLst>
                <a:ext uri="{FF2B5EF4-FFF2-40B4-BE49-F238E27FC236}">
                  <a16:creationId xmlns:a16="http://schemas.microsoft.com/office/drawing/2014/main" id="{7B8C6A3B-D561-913D-10BE-D2FEAEB70D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2" name="Freeform 574">
              <a:extLst>
                <a:ext uri="{FF2B5EF4-FFF2-40B4-BE49-F238E27FC236}">
                  <a16:creationId xmlns:a16="http://schemas.microsoft.com/office/drawing/2014/main" id="{DA463CC3-B552-2B8D-F889-0846296F41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3" name="Freeform 575">
              <a:extLst>
                <a:ext uri="{FF2B5EF4-FFF2-40B4-BE49-F238E27FC236}">
                  <a16:creationId xmlns:a16="http://schemas.microsoft.com/office/drawing/2014/main" id="{CD79B85A-5D26-2348-FFB1-2D8F1B2456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4" name="Freeform 577">
              <a:extLst>
                <a:ext uri="{FF2B5EF4-FFF2-40B4-BE49-F238E27FC236}">
                  <a16:creationId xmlns:a16="http://schemas.microsoft.com/office/drawing/2014/main" id="{070F2A51-9778-5793-00B8-27D273FE7A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5" name="Freeform 578">
              <a:extLst>
                <a:ext uri="{FF2B5EF4-FFF2-40B4-BE49-F238E27FC236}">
                  <a16:creationId xmlns:a16="http://schemas.microsoft.com/office/drawing/2014/main" id="{EDFB7329-5718-806F-0E7A-F8D4DFC0E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6" name="Freeform 579">
              <a:extLst>
                <a:ext uri="{FF2B5EF4-FFF2-40B4-BE49-F238E27FC236}">
                  <a16:creationId xmlns:a16="http://schemas.microsoft.com/office/drawing/2014/main" id="{15A96854-08EF-1420-594A-D5316BC9FB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7" name="Freeform 581">
              <a:extLst>
                <a:ext uri="{FF2B5EF4-FFF2-40B4-BE49-F238E27FC236}">
                  <a16:creationId xmlns:a16="http://schemas.microsoft.com/office/drawing/2014/main" id="{BCFC493D-12F8-D9FE-D183-32D5F505FF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8" name="Freeform 582">
              <a:extLst>
                <a:ext uri="{FF2B5EF4-FFF2-40B4-BE49-F238E27FC236}">
                  <a16:creationId xmlns:a16="http://schemas.microsoft.com/office/drawing/2014/main" id="{FC8B5726-E449-748F-5591-ED0E7FB4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9" name="Freeform 583">
              <a:extLst>
                <a:ext uri="{FF2B5EF4-FFF2-40B4-BE49-F238E27FC236}">
                  <a16:creationId xmlns:a16="http://schemas.microsoft.com/office/drawing/2014/main" id="{E29033FB-DF1A-2503-9610-3728C124362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0" name="Freeform 584">
              <a:extLst>
                <a:ext uri="{FF2B5EF4-FFF2-40B4-BE49-F238E27FC236}">
                  <a16:creationId xmlns:a16="http://schemas.microsoft.com/office/drawing/2014/main" id="{7A6711FA-8727-3701-A439-1FEE61B0D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1" name="Freeform 585">
              <a:extLst>
                <a:ext uri="{FF2B5EF4-FFF2-40B4-BE49-F238E27FC236}">
                  <a16:creationId xmlns:a16="http://schemas.microsoft.com/office/drawing/2014/main" id="{0AA389FD-C70C-93E9-7C90-277BC5C9695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2" name="Freeform 586">
              <a:extLst>
                <a:ext uri="{FF2B5EF4-FFF2-40B4-BE49-F238E27FC236}">
                  <a16:creationId xmlns:a16="http://schemas.microsoft.com/office/drawing/2014/main" id="{EA5B29A4-2655-B154-9963-C290962BA3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3" name="Freeform 587">
              <a:extLst>
                <a:ext uri="{FF2B5EF4-FFF2-40B4-BE49-F238E27FC236}">
                  <a16:creationId xmlns:a16="http://schemas.microsoft.com/office/drawing/2014/main" id="{E6E5BB69-6828-6C50-60F3-8F5BBFB794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4" name="Freeform 588">
              <a:extLst>
                <a:ext uri="{FF2B5EF4-FFF2-40B4-BE49-F238E27FC236}">
                  <a16:creationId xmlns:a16="http://schemas.microsoft.com/office/drawing/2014/main" id="{040A42A7-CAA2-F5D3-8818-81CACBAA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5" name="Freeform 589">
              <a:extLst>
                <a:ext uri="{FF2B5EF4-FFF2-40B4-BE49-F238E27FC236}">
                  <a16:creationId xmlns:a16="http://schemas.microsoft.com/office/drawing/2014/main" id="{BF72E66A-9F50-1417-9DED-B17DF6200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6" name="Freeform 590">
              <a:extLst>
                <a:ext uri="{FF2B5EF4-FFF2-40B4-BE49-F238E27FC236}">
                  <a16:creationId xmlns:a16="http://schemas.microsoft.com/office/drawing/2014/main" id="{3A3EA032-E7EF-4B1B-1D64-FAC950079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7" name="Freeform 591">
              <a:extLst>
                <a:ext uri="{FF2B5EF4-FFF2-40B4-BE49-F238E27FC236}">
                  <a16:creationId xmlns:a16="http://schemas.microsoft.com/office/drawing/2014/main" id="{23024714-F959-9EAA-BB0F-C8984ED14E4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8" name="Freeform 592">
              <a:extLst>
                <a:ext uri="{FF2B5EF4-FFF2-40B4-BE49-F238E27FC236}">
                  <a16:creationId xmlns:a16="http://schemas.microsoft.com/office/drawing/2014/main" id="{9553B99F-7BDE-971D-9A08-7875CFA887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9" name="Freeform 593">
              <a:extLst>
                <a:ext uri="{FF2B5EF4-FFF2-40B4-BE49-F238E27FC236}">
                  <a16:creationId xmlns:a16="http://schemas.microsoft.com/office/drawing/2014/main" id="{687B4001-B445-25FD-3F4E-14AF3A9D6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0" name="Freeform 594">
              <a:extLst>
                <a:ext uri="{FF2B5EF4-FFF2-40B4-BE49-F238E27FC236}">
                  <a16:creationId xmlns:a16="http://schemas.microsoft.com/office/drawing/2014/main" id="{5AA85857-1177-E37A-B271-AF6882C4C7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1" name="Freeform 595">
              <a:extLst>
                <a:ext uri="{FF2B5EF4-FFF2-40B4-BE49-F238E27FC236}">
                  <a16:creationId xmlns:a16="http://schemas.microsoft.com/office/drawing/2014/main" id="{C58EE3B7-09BB-F5E9-DFBD-6C549BEFC88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2" name="Freeform 596">
              <a:extLst>
                <a:ext uri="{FF2B5EF4-FFF2-40B4-BE49-F238E27FC236}">
                  <a16:creationId xmlns:a16="http://schemas.microsoft.com/office/drawing/2014/main" id="{37405389-2ED1-3144-256E-488C865B5A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3" name="Freeform 597">
              <a:extLst>
                <a:ext uri="{FF2B5EF4-FFF2-40B4-BE49-F238E27FC236}">
                  <a16:creationId xmlns:a16="http://schemas.microsoft.com/office/drawing/2014/main" id="{7D555D35-B867-33AE-CB0D-EFC8A53BE062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4" name="Freeform 598">
              <a:extLst>
                <a:ext uri="{FF2B5EF4-FFF2-40B4-BE49-F238E27FC236}">
                  <a16:creationId xmlns:a16="http://schemas.microsoft.com/office/drawing/2014/main" id="{7329F04A-56EE-40C1-0D86-35BBA7ADD1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5" name="Freeform 599">
              <a:extLst>
                <a:ext uri="{FF2B5EF4-FFF2-40B4-BE49-F238E27FC236}">
                  <a16:creationId xmlns:a16="http://schemas.microsoft.com/office/drawing/2014/main" id="{5C14DF48-67C0-9EFF-2697-492489E785B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6" name="Freeform 600">
              <a:extLst>
                <a:ext uri="{FF2B5EF4-FFF2-40B4-BE49-F238E27FC236}">
                  <a16:creationId xmlns:a16="http://schemas.microsoft.com/office/drawing/2014/main" id="{BE0A2248-DF85-D5D9-7833-7B4207CFFE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7" name="Freeform 601">
              <a:extLst>
                <a:ext uri="{FF2B5EF4-FFF2-40B4-BE49-F238E27FC236}">
                  <a16:creationId xmlns:a16="http://schemas.microsoft.com/office/drawing/2014/main" id="{1FA95E96-DC3B-A81A-3D9F-85DAEAE5B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8" name="Freeform 602">
              <a:extLst>
                <a:ext uri="{FF2B5EF4-FFF2-40B4-BE49-F238E27FC236}">
                  <a16:creationId xmlns:a16="http://schemas.microsoft.com/office/drawing/2014/main" id="{2D9718F4-239F-048F-4C6C-FB51F4B681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9" name="Freeform 604">
              <a:extLst>
                <a:ext uri="{FF2B5EF4-FFF2-40B4-BE49-F238E27FC236}">
                  <a16:creationId xmlns:a16="http://schemas.microsoft.com/office/drawing/2014/main" id="{7EFF6D89-9348-DE53-A0BF-173A2F2B36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0" name="Freeform 605">
              <a:extLst>
                <a:ext uri="{FF2B5EF4-FFF2-40B4-BE49-F238E27FC236}">
                  <a16:creationId xmlns:a16="http://schemas.microsoft.com/office/drawing/2014/main" id="{589476AA-2933-EF35-49EE-857D476172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1" name="Freeform 606">
              <a:extLst>
                <a:ext uri="{FF2B5EF4-FFF2-40B4-BE49-F238E27FC236}">
                  <a16:creationId xmlns:a16="http://schemas.microsoft.com/office/drawing/2014/main" id="{6F59AC14-F711-676B-C187-C3B3AC8659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2" name="Freeform 786">
              <a:extLst>
                <a:ext uri="{FF2B5EF4-FFF2-40B4-BE49-F238E27FC236}">
                  <a16:creationId xmlns:a16="http://schemas.microsoft.com/office/drawing/2014/main" id="{5E2ED92A-0743-690A-C547-BA95BC0DE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3" name="Freeform 788">
              <a:extLst>
                <a:ext uri="{FF2B5EF4-FFF2-40B4-BE49-F238E27FC236}">
                  <a16:creationId xmlns:a16="http://schemas.microsoft.com/office/drawing/2014/main" id="{9C994C73-62DA-C858-E1C5-13D0AB9D5667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4" name="Freeform 781">
              <a:extLst>
                <a:ext uri="{FF2B5EF4-FFF2-40B4-BE49-F238E27FC236}">
                  <a16:creationId xmlns:a16="http://schemas.microsoft.com/office/drawing/2014/main" id="{A943634F-8487-B944-405C-7D4FCD72F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5" name="Freeform 777">
              <a:extLst>
                <a:ext uri="{FF2B5EF4-FFF2-40B4-BE49-F238E27FC236}">
                  <a16:creationId xmlns:a16="http://schemas.microsoft.com/office/drawing/2014/main" id="{9D85C19E-7108-216E-025B-E4BF6640EE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6" name="Freeform 778">
              <a:extLst>
                <a:ext uri="{FF2B5EF4-FFF2-40B4-BE49-F238E27FC236}">
                  <a16:creationId xmlns:a16="http://schemas.microsoft.com/office/drawing/2014/main" id="{23EC3257-3E6C-31AF-7A87-64CC5D28C7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7" name="Freeform 779">
              <a:extLst>
                <a:ext uri="{FF2B5EF4-FFF2-40B4-BE49-F238E27FC236}">
                  <a16:creationId xmlns:a16="http://schemas.microsoft.com/office/drawing/2014/main" id="{A7000884-0873-DB65-C4F4-CD33DD95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8" name="Freeform 780">
              <a:extLst>
                <a:ext uri="{FF2B5EF4-FFF2-40B4-BE49-F238E27FC236}">
                  <a16:creationId xmlns:a16="http://schemas.microsoft.com/office/drawing/2014/main" id="{ED554180-1642-C42F-C12E-4A1B4D1BEAC6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9" name="Freeform 782">
              <a:extLst>
                <a:ext uri="{FF2B5EF4-FFF2-40B4-BE49-F238E27FC236}">
                  <a16:creationId xmlns:a16="http://schemas.microsoft.com/office/drawing/2014/main" id="{54AB84C0-E97E-C635-D930-FBA47C76C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0" name="Freeform 783">
              <a:extLst>
                <a:ext uri="{FF2B5EF4-FFF2-40B4-BE49-F238E27FC236}">
                  <a16:creationId xmlns:a16="http://schemas.microsoft.com/office/drawing/2014/main" id="{F8003C2A-58C4-F102-E1AA-84B0FFCCE0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1" name="Freeform 784">
              <a:extLst>
                <a:ext uri="{FF2B5EF4-FFF2-40B4-BE49-F238E27FC236}">
                  <a16:creationId xmlns:a16="http://schemas.microsoft.com/office/drawing/2014/main" id="{1AD360E3-D64E-9C36-6BA3-E0A21C4EB63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2" name="Freeform 789">
              <a:extLst>
                <a:ext uri="{FF2B5EF4-FFF2-40B4-BE49-F238E27FC236}">
                  <a16:creationId xmlns:a16="http://schemas.microsoft.com/office/drawing/2014/main" id="{71E87115-9EA3-B95A-C17F-B08FA92851F7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3" name="Freeform 790">
              <a:extLst>
                <a:ext uri="{FF2B5EF4-FFF2-40B4-BE49-F238E27FC236}">
                  <a16:creationId xmlns:a16="http://schemas.microsoft.com/office/drawing/2014/main" id="{4EBEEE4D-CF24-7B05-421C-F0C9E548C27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4" name="Freeform 791">
              <a:extLst>
                <a:ext uri="{FF2B5EF4-FFF2-40B4-BE49-F238E27FC236}">
                  <a16:creationId xmlns:a16="http://schemas.microsoft.com/office/drawing/2014/main" id="{BB00D4CB-F0EA-7C7B-47B3-F9C3FB6A2A4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5" name="Freeform 792">
              <a:extLst>
                <a:ext uri="{FF2B5EF4-FFF2-40B4-BE49-F238E27FC236}">
                  <a16:creationId xmlns:a16="http://schemas.microsoft.com/office/drawing/2014/main" id="{D40078F2-240A-2C8F-23C6-4CE554089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6" name="Freeform 793">
              <a:extLst>
                <a:ext uri="{FF2B5EF4-FFF2-40B4-BE49-F238E27FC236}">
                  <a16:creationId xmlns:a16="http://schemas.microsoft.com/office/drawing/2014/main" id="{1E519200-E89F-4F02-44ED-179E9D325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7" name="Freeform 794">
              <a:extLst>
                <a:ext uri="{FF2B5EF4-FFF2-40B4-BE49-F238E27FC236}">
                  <a16:creationId xmlns:a16="http://schemas.microsoft.com/office/drawing/2014/main" id="{88A18959-2F2D-F09A-52FB-6A362B10B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8" name="Freeform 795">
              <a:extLst>
                <a:ext uri="{FF2B5EF4-FFF2-40B4-BE49-F238E27FC236}">
                  <a16:creationId xmlns:a16="http://schemas.microsoft.com/office/drawing/2014/main" id="{76078409-7644-9657-5C32-9E7F245F8D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9" name="Freeform 796">
              <a:extLst>
                <a:ext uri="{FF2B5EF4-FFF2-40B4-BE49-F238E27FC236}">
                  <a16:creationId xmlns:a16="http://schemas.microsoft.com/office/drawing/2014/main" id="{3C78F179-53E3-B82A-7100-6B2F4D15A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0" name="Freeform 776">
              <a:extLst>
                <a:ext uri="{FF2B5EF4-FFF2-40B4-BE49-F238E27FC236}">
                  <a16:creationId xmlns:a16="http://schemas.microsoft.com/office/drawing/2014/main" id="{4A26BE79-19A6-96F8-69E6-796D8EBB0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1" name="Freeform 785">
              <a:extLst>
                <a:ext uri="{FF2B5EF4-FFF2-40B4-BE49-F238E27FC236}">
                  <a16:creationId xmlns:a16="http://schemas.microsoft.com/office/drawing/2014/main" id="{7AFBE11B-4C6F-9251-F6AF-58C46ED96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2" name="Freeform 787">
              <a:extLst>
                <a:ext uri="{FF2B5EF4-FFF2-40B4-BE49-F238E27FC236}">
                  <a16:creationId xmlns:a16="http://schemas.microsoft.com/office/drawing/2014/main" id="{E9D8780D-51DD-FBB0-969B-479C967311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3" name="Freeform 526">
              <a:extLst>
                <a:ext uri="{FF2B5EF4-FFF2-40B4-BE49-F238E27FC236}">
                  <a16:creationId xmlns:a16="http://schemas.microsoft.com/office/drawing/2014/main" id="{8C9D3E80-F138-5298-3A08-7C33F1993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4" name="Freeform 527">
              <a:extLst>
                <a:ext uri="{FF2B5EF4-FFF2-40B4-BE49-F238E27FC236}">
                  <a16:creationId xmlns:a16="http://schemas.microsoft.com/office/drawing/2014/main" id="{0C66DCD1-C72B-0E25-EE73-75CECB408C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5" name="Freeform 528">
              <a:extLst>
                <a:ext uri="{FF2B5EF4-FFF2-40B4-BE49-F238E27FC236}">
                  <a16:creationId xmlns:a16="http://schemas.microsoft.com/office/drawing/2014/main" id="{843FF197-BB42-EFAE-613B-CABAA6238F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6" name="Freeform 529">
              <a:extLst>
                <a:ext uri="{FF2B5EF4-FFF2-40B4-BE49-F238E27FC236}">
                  <a16:creationId xmlns:a16="http://schemas.microsoft.com/office/drawing/2014/main" id="{5CE334C3-EA60-E22D-EB98-EACC623B5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7" name="Freeform 530">
              <a:extLst>
                <a:ext uri="{FF2B5EF4-FFF2-40B4-BE49-F238E27FC236}">
                  <a16:creationId xmlns:a16="http://schemas.microsoft.com/office/drawing/2014/main" id="{38C8C41F-A4E2-1AB8-5A5C-C83B3DBE8FDF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8" name="Freeform 631">
              <a:extLst>
                <a:ext uri="{FF2B5EF4-FFF2-40B4-BE49-F238E27FC236}">
                  <a16:creationId xmlns:a16="http://schemas.microsoft.com/office/drawing/2014/main" id="{688E09DE-6B23-448B-6447-49EED0260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9" name="Freeform 632">
              <a:extLst>
                <a:ext uri="{FF2B5EF4-FFF2-40B4-BE49-F238E27FC236}">
                  <a16:creationId xmlns:a16="http://schemas.microsoft.com/office/drawing/2014/main" id="{3C7ACB0C-30F2-0D17-5514-FE593AB1D0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0" name="Freeform 633">
              <a:extLst>
                <a:ext uri="{FF2B5EF4-FFF2-40B4-BE49-F238E27FC236}">
                  <a16:creationId xmlns:a16="http://schemas.microsoft.com/office/drawing/2014/main" id="{1D718DF1-A69E-4B81-9969-91B3CAFFB0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1" name="Freeform 634">
              <a:extLst>
                <a:ext uri="{FF2B5EF4-FFF2-40B4-BE49-F238E27FC236}">
                  <a16:creationId xmlns:a16="http://schemas.microsoft.com/office/drawing/2014/main" id="{9BF0F5F0-297A-D425-0CDE-9B7A2D08717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2" name="Freeform 635">
              <a:extLst>
                <a:ext uri="{FF2B5EF4-FFF2-40B4-BE49-F238E27FC236}">
                  <a16:creationId xmlns:a16="http://schemas.microsoft.com/office/drawing/2014/main" id="{0742B090-539C-312C-C6DB-C12941629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3" name="Freeform 636">
              <a:extLst>
                <a:ext uri="{FF2B5EF4-FFF2-40B4-BE49-F238E27FC236}">
                  <a16:creationId xmlns:a16="http://schemas.microsoft.com/office/drawing/2014/main" id="{F6FC7286-3981-88DD-1D8E-5E688EFD84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4" name="Freeform 637">
              <a:extLst>
                <a:ext uri="{FF2B5EF4-FFF2-40B4-BE49-F238E27FC236}">
                  <a16:creationId xmlns:a16="http://schemas.microsoft.com/office/drawing/2014/main" id="{C2FEB72B-3090-D9A1-49A7-9259F2AF4E4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5" name="Freeform 638">
              <a:extLst>
                <a:ext uri="{FF2B5EF4-FFF2-40B4-BE49-F238E27FC236}">
                  <a16:creationId xmlns:a16="http://schemas.microsoft.com/office/drawing/2014/main" id="{DE67F8A9-8772-976B-A3D2-785DA75E11BA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6" name="Freeform 639">
              <a:extLst>
                <a:ext uri="{FF2B5EF4-FFF2-40B4-BE49-F238E27FC236}">
                  <a16:creationId xmlns:a16="http://schemas.microsoft.com/office/drawing/2014/main" id="{142FF906-7379-5B76-28E0-BA3733E802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7" name="Freeform 531">
              <a:extLst>
                <a:ext uri="{FF2B5EF4-FFF2-40B4-BE49-F238E27FC236}">
                  <a16:creationId xmlns:a16="http://schemas.microsoft.com/office/drawing/2014/main" id="{8445058E-9272-1A0B-4201-BFAEB93C056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8" name="Freeform 532">
              <a:extLst>
                <a:ext uri="{FF2B5EF4-FFF2-40B4-BE49-F238E27FC236}">
                  <a16:creationId xmlns:a16="http://schemas.microsoft.com/office/drawing/2014/main" id="{2717DDA7-E620-95DF-7203-06F028676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9" name="Freeform 533">
              <a:extLst>
                <a:ext uri="{FF2B5EF4-FFF2-40B4-BE49-F238E27FC236}">
                  <a16:creationId xmlns:a16="http://schemas.microsoft.com/office/drawing/2014/main" id="{6EE49314-2A11-E75F-91D3-7E97A84AD4F8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0" name="Freeform 535">
              <a:extLst>
                <a:ext uri="{FF2B5EF4-FFF2-40B4-BE49-F238E27FC236}">
                  <a16:creationId xmlns:a16="http://schemas.microsoft.com/office/drawing/2014/main" id="{332C5265-CEF8-EE6B-A3ED-AF2FF6DC6F2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1" name="Freeform 536">
              <a:extLst>
                <a:ext uri="{FF2B5EF4-FFF2-40B4-BE49-F238E27FC236}">
                  <a16:creationId xmlns:a16="http://schemas.microsoft.com/office/drawing/2014/main" id="{1B6F5B06-B17F-A67B-9CF5-3FFE1202AA5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2" name="Freeform 556">
              <a:extLst>
                <a:ext uri="{FF2B5EF4-FFF2-40B4-BE49-F238E27FC236}">
                  <a16:creationId xmlns:a16="http://schemas.microsoft.com/office/drawing/2014/main" id="{39F73791-F71C-82F7-209D-BCACB42334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3" name="Freeform 557">
              <a:extLst>
                <a:ext uri="{FF2B5EF4-FFF2-40B4-BE49-F238E27FC236}">
                  <a16:creationId xmlns:a16="http://schemas.microsoft.com/office/drawing/2014/main" id="{891E7AA9-5064-E1C2-22EA-85F8B77CA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4" name="Freeform 558">
              <a:extLst>
                <a:ext uri="{FF2B5EF4-FFF2-40B4-BE49-F238E27FC236}">
                  <a16:creationId xmlns:a16="http://schemas.microsoft.com/office/drawing/2014/main" id="{9EC1D2FC-72CF-D21C-6465-9A4535B20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5" name="Freeform 559">
              <a:extLst>
                <a:ext uri="{FF2B5EF4-FFF2-40B4-BE49-F238E27FC236}">
                  <a16:creationId xmlns:a16="http://schemas.microsoft.com/office/drawing/2014/main" id="{84E43798-6BA9-33E4-B10E-F92CF219F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6" name="Freeform 560">
              <a:extLst>
                <a:ext uri="{FF2B5EF4-FFF2-40B4-BE49-F238E27FC236}">
                  <a16:creationId xmlns:a16="http://schemas.microsoft.com/office/drawing/2014/main" id="{86140280-612E-6415-DD86-D08121A5A1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7" name="Freeform 561">
              <a:extLst>
                <a:ext uri="{FF2B5EF4-FFF2-40B4-BE49-F238E27FC236}">
                  <a16:creationId xmlns:a16="http://schemas.microsoft.com/office/drawing/2014/main" id="{9770558E-64EA-852F-80AF-9789C9CE9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8" name="Freeform 562">
              <a:extLst>
                <a:ext uri="{FF2B5EF4-FFF2-40B4-BE49-F238E27FC236}">
                  <a16:creationId xmlns:a16="http://schemas.microsoft.com/office/drawing/2014/main" id="{7A06CC09-38C7-67D9-ED6A-AAA069B2DA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9" name="Freeform 563">
              <a:extLst>
                <a:ext uri="{FF2B5EF4-FFF2-40B4-BE49-F238E27FC236}">
                  <a16:creationId xmlns:a16="http://schemas.microsoft.com/office/drawing/2014/main" id="{5B4D657C-DB3B-D0D7-ECCA-77244EBF2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0" name="Freeform 564">
              <a:extLst>
                <a:ext uri="{FF2B5EF4-FFF2-40B4-BE49-F238E27FC236}">
                  <a16:creationId xmlns:a16="http://schemas.microsoft.com/office/drawing/2014/main" id="{C6CC2ED9-668D-BC14-17CF-26485B80F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1" name="Freeform 565">
              <a:extLst>
                <a:ext uri="{FF2B5EF4-FFF2-40B4-BE49-F238E27FC236}">
                  <a16:creationId xmlns:a16="http://schemas.microsoft.com/office/drawing/2014/main" id="{328E8CCD-02C6-09CC-E20B-7643C5FEF9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2" name="Freeform 566">
              <a:extLst>
                <a:ext uri="{FF2B5EF4-FFF2-40B4-BE49-F238E27FC236}">
                  <a16:creationId xmlns:a16="http://schemas.microsoft.com/office/drawing/2014/main" id="{BD9D9828-2274-AFA3-2A63-B3D3406252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3" name="Freeform 567">
              <a:extLst>
                <a:ext uri="{FF2B5EF4-FFF2-40B4-BE49-F238E27FC236}">
                  <a16:creationId xmlns:a16="http://schemas.microsoft.com/office/drawing/2014/main" id="{36604A6A-3111-5209-83BA-BBD768C09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4" name="Freeform 568">
              <a:extLst>
                <a:ext uri="{FF2B5EF4-FFF2-40B4-BE49-F238E27FC236}">
                  <a16:creationId xmlns:a16="http://schemas.microsoft.com/office/drawing/2014/main" id="{404C1F52-58A9-5D2C-5A91-47FF4F3E107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5" name="Freeform 576">
              <a:extLst>
                <a:ext uri="{FF2B5EF4-FFF2-40B4-BE49-F238E27FC236}">
                  <a16:creationId xmlns:a16="http://schemas.microsoft.com/office/drawing/2014/main" id="{98887AAF-1FF0-1B11-98DB-FCAFBD695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6" name="Freeform 580">
              <a:extLst>
                <a:ext uri="{FF2B5EF4-FFF2-40B4-BE49-F238E27FC236}">
                  <a16:creationId xmlns:a16="http://schemas.microsoft.com/office/drawing/2014/main" id="{98855347-23C0-0D61-95F0-B4AC04C82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7" name="Freeform 607">
              <a:extLst>
                <a:ext uri="{FF2B5EF4-FFF2-40B4-BE49-F238E27FC236}">
                  <a16:creationId xmlns:a16="http://schemas.microsoft.com/office/drawing/2014/main" id="{76FEA2FB-1575-FC19-F777-9ACEF0BAC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8" name="Freeform 608">
              <a:extLst>
                <a:ext uri="{FF2B5EF4-FFF2-40B4-BE49-F238E27FC236}">
                  <a16:creationId xmlns:a16="http://schemas.microsoft.com/office/drawing/2014/main" id="{5AA1354D-8309-488F-BD18-626537A16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9" name="Freeform 609">
              <a:extLst>
                <a:ext uri="{FF2B5EF4-FFF2-40B4-BE49-F238E27FC236}">
                  <a16:creationId xmlns:a16="http://schemas.microsoft.com/office/drawing/2014/main" id="{36441FDF-939B-C121-8DA4-9F1F0B4FF82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0" name="Freeform 615">
              <a:extLst>
                <a:ext uri="{FF2B5EF4-FFF2-40B4-BE49-F238E27FC236}">
                  <a16:creationId xmlns:a16="http://schemas.microsoft.com/office/drawing/2014/main" id="{AC2B1D53-C2D5-39EA-A67D-518A9EA1CF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1" name="Freeform 640">
              <a:extLst>
                <a:ext uri="{FF2B5EF4-FFF2-40B4-BE49-F238E27FC236}">
                  <a16:creationId xmlns:a16="http://schemas.microsoft.com/office/drawing/2014/main" id="{5DF564EE-3707-0D8E-C4C1-AB61E19398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2" name="Freeform 641">
              <a:extLst>
                <a:ext uri="{FF2B5EF4-FFF2-40B4-BE49-F238E27FC236}">
                  <a16:creationId xmlns:a16="http://schemas.microsoft.com/office/drawing/2014/main" id="{B67254FB-02C6-A0E5-778F-03637B122E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3" name="Freeform 642">
              <a:extLst>
                <a:ext uri="{FF2B5EF4-FFF2-40B4-BE49-F238E27FC236}">
                  <a16:creationId xmlns:a16="http://schemas.microsoft.com/office/drawing/2014/main" id="{8413E366-B23D-7949-6A33-41208E220DF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4" name="Freeform 797">
              <a:extLst>
                <a:ext uri="{FF2B5EF4-FFF2-40B4-BE49-F238E27FC236}">
                  <a16:creationId xmlns:a16="http://schemas.microsoft.com/office/drawing/2014/main" id="{E7A353AE-3509-7585-B195-7237313D9F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35739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