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69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59.xml" ContentType="application/vnd.openxmlformats-officedocument.presentationml.tags+xml"/>
  <Override PartName="/ppt/notesSlides/notesSlide69.xml" ContentType="application/vnd.openxmlformats-officedocument.presentationml.notes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84" r:id="rId7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" Target="/ppt/slides/slide69.xml" Id="rId72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73.vml.rels>&#65279;<?xml version="1.0" encoding="utf-8"?><Relationships xmlns="http://schemas.openxmlformats.org/package/2006/relationships"><Relationship Type="http://schemas.openxmlformats.org/officeDocument/2006/relationships/image" Target="/ppt/media/image92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69.xml.rels>&#65279;<?xml version="1.0" encoding="utf-8"?><Relationships xmlns="http://schemas.openxmlformats.org/package/2006/relationships"><Relationship Type="http://schemas.openxmlformats.org/officeDocument/2006/relationships/slide" Target="/ppt/slides/slide69.xml" Id="rId2" /><Relationship Type="http://schemas.openxmlformats.org/officeDocument/2006/relationships/notesMaster" Target="/ppt/notesMasters/notesMaster1.xml" Id="rId1" /></Relationship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9519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6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59.xml" Id="rId2" /><Relationship Type="http://schemas.openxmlformats.org/officeDocument/2006/relationships/vmlDrawing" Target="/ppt/drawings/vmlDrawing73.vml" Id="rId1" /><Relationship Type="http://schemas.openxmlformats.org/officeDocument/2006/relationships/image" Target="/ppt/media/image92.emf" Id="rId6" /><Relationship Type="http://schemas.openxmlformats.org/officeDocument/2006/relationships/oleObject" Target="/ppt/embeddings/oleObject73.bin" Id="rId5" /><Relationship Type="http://schemas.openxmlformats.org/officeDocument/2006/relationships/notesSlide" Target="/ppt/notesSlides/notesSlide69.xml" Id="rId4" /></Relationships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" name="think-cell data - do not delete" hidden="1">
            <a:extLst>
              <a:ext uri="{FF2B5EF4-FFF2-40B4-BE49-F238E27FC236}">
                <a16:creationId xmlns:a16="http://schemas.microsoft.com/office/drawing/2014/main" id="{4B6E4C94-5400-662C-05E7-D29B45993AF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75526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2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0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E4C94-5400-662C-05E7-D29B45993A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40720EE-233C-5C36-63BE-1A6ED125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World map: Asia</a:t>
            </a:r>
          </a:p>
        </p:txBody>
      </p:sp>
      <p:sp>
        <p:nvSpPr>
          <p:cNvPr id="471" name="Text Placeholder 15">
            <a:extLst>
              <a:ext uri="{FF2B5EF4-FFF2-40B4-BE49-F238E27FC236}">
                <a16:creationId xmlns:a16="http://schemas.microsoft.com/office/drawing/2014/main" id="{0C498807-35F9-3AF0-30B0-A26218AD5976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32568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maps, globe</a:t>
            </a:r>
          </a:p>
        </p:txBody>
      </p: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DE69DD47-E13C-880F-A7F8-C0DD375727CA}"/>
              </a:ext>
            </a:extLst>
          </p:cNvPr>
          <p:cNvGrpSpPr/>
          <p:nvPr/>
        </p:nvGrpSpPr>
        <p:grpSpPr>
          <a:xfrm>
            <a:off x="6486733" y="1321315"/>
            <a:ext cx="4288232" cy="3302175"/>
            <a:chOff x="6486733" y="1321315"/>
            <a:chExt cx="4288232" cy="3302175"/>
          </a:xfrm>
          <a:solidFill>
            <a:schemeClr val="accent1"/>
          </a:solidFill>
        </p:grpSpPr>
        <p:sp>
          <p:nvSpPr>
            <p:cNvPr id="539" name="Freeform 681">
              <a:extLst>
                <a:ext uri="{FF2B5EF4-FFF2-40B4-BE49-F238E27FC236}">
                  <a16:creationId xmlns:a16="http://schemas.microsoft.com/office/drawing/2014/main" id="{4F86FA6F-885D-B86B-9DCE-C56731796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514" y="3240170"/>
              <a:ext cx="182402" cy="149496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40" name="Freeform 688">
              <a:extLst>
                <a:ext uri="{FF2B5EF4-FFF2-40B4-BE49-F238E27FC236}">
                  <a16:creationId xmlns:a16="http://schemas.microsoft.com/office/drawing/2014/main" id="{B05A9AB4-93F5-DB7F-CE9A-654295661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1324" y="3361280"/>
              <a:ext cx="42917" cy="145713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41" name="Freeform 683">
              <a:extLst>
                <a:ext uri="{FF2B5EF4-FFF2-40B4-BE49-F238E27FC236}">
                  <a16:creationId xmlns:a16="http://schemas.microsoft.com/office/drawing/2014/main" id="{E1147475-5B16-27ED-9628-E61575598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733" y="3077428"/>
              <a:ext cx="497134" cy="200590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42" name="Freeform 686">
              <a:extLst>
                <a:ext uri="{FF2B5EF4-FFF2-40B4-BE49-F238E27FC236}">
                  <a16:creationId xmlns:a16="http://schemas.microsoft.com/office/drawing/2014/main" id="{16EBCF92-641F-F399-116E-4888D7CC9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148" y="3317758"/>
              <a:ext cx="41131" cy="49203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43" name="Freeform 720">
              <a:extLst>
                <a:ext uri="{FF2B5EF4-FFF2-40B4-BE49-F238E27FC236}">
                  <a16:creationId xmlns:a16="http://schemas.microsoft.com/office/drawing/2014/main" id="{F4693CA4-1D73-83C4-38B4-3F3391BA1A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7862" y="1544612"/>
              <a:ext cx="4247103" cy="1566878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44" name="Freeform 407">
              <a:extLst>
                <a:ext uri="{FF2B5EF4-FFF2-40B4-BE49-F238E27FC236}">
                  <a16:creationId xmlns:a16="http://schemas.microsoft.com/office/drawing/2014/main" id="{DF29904E-6CF7-A601-AEF2-F8D562926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8706" y="1444318"/>
              <a:ext cx="168096" cy="8894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45" name="Freeform 408">
              <a:extLst>
                <a:ext uri="{FF2B5EF4-FFF2-40B4-BE49-F238E27FC236}">
                  <a16:creationId xmlns:a16="http://schemas.microsoft.com/office/drawing/2014/main" id="{80C9195E-60B3-6431-119D-72C650F69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799" y="1393224"/>
              <a:ext cx="157367" cy="8894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46" name="Freeform 409">
              <a:extLst>
                <a:ext uri="{FF2B5EF4-FFF2-40B4-BE49-F238E27FC236}">
                  <a16:creationId xmlns:a16="http://schemas.microsoft.com/office/drawing/2014/main" id="{324670E8-6AF2-D8C9-077D-1F39412F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6304" y="1398900"/>
              <a:ext cx="78683" cy="28387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47" name="Freeform 410">
              <a:extLst>
                <a:ext uri="{FF2B5EF4-FFF2-40B4-BE49-F238E27FC236}">
                  <a16:creationId xmlns:a16="http://schemas.microsoft.com/office/drawing/2014/main" id="{69EF9DAB-5BA5-27C2-D169-813F795DE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0610" y="1321315"/>
              <a:ext cx="132330" cy="8894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48" name="Freeform 411">
              <a:extLst>
                <a:ext uri="{FF2B5EF4-FFF2-40B4-BE49-F238E27FC236}">
                  <a16:creationId xmlns:a16="http://schemas.microsoft.com/office/drawing/2014/main" id="{03E4EE05-D254-C112-EE8C-A940A14B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5449" y="1671401"/>
              <a:ext cx="132330" cy="45416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49" name="Freeform 412">
              <a:extLst>
                <a:ext uri="{FF2B5EF4-FFF2-40B4-BE49-F238E27FC236}">
                  <a16:creationId xmlns:a16="http://schemas.microsoft.com/office/drawing/2014/main" id="{BBC854FE-19C7-E1EE-B087-490A4DACA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7352" y="1760341"/>
              <a:ext cx="110872" cy="45416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50" name="Freeform 413">
              <a:extLst>
                <a:ext uri="{FF2B5EF4-FFF2-40B4-BE49-F238E27FC236}">
                  <a16:creationId xmlns:a16="http://schemas.microsoft.com/office/drawing/2014/main" id="{AD4584EA-27E9-AFE1-4814-B4D807750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2718" y="1739527"/>
              <a:ext cx="42917" cy="26493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51" name="Freeform 414">
              <a:extLst>
                <a:ext uri="{FF2B5EF4-FFF2-40B4-BE49-F238E27FC236}">
                  <a16:creationId xmlns:a16="http://schemas.microsoft.com/office/drawing/2014/main" id="{EC016D8E-0ED5-D568-8802-CFCE59D58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660047"/>
              <a:ext cx="16094" cy="28387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52" name="Freeform 415">
              <a:extLst>
                <a:ext uri="{FF2B5EF4-FFF2-40B4-BE49-F238E27FC236}">
                  <a16:creationId xmlns:a16="http://schemas.microsoft.com/office/drawing/2014/main" id="{404F3ED2-368B-8DC1-FBFA-0D0D95234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743310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53" name="Freeform 416">
              <a:extLst>
                <a:ext uri="{FF2B5EF4-FFF2-40B4-BE49-F238E27FC236}">
                  <a16:creationId xmlns:a16="http://schemas.microsoft.com/office/drawing/2014/main" id="{863EC7CA-2DD6-2BB4-615F-405827002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034" y="1639232"/>
              <a:ext cx="221744" cy="8894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54" name="Freeform 417">
              <a:extLst>
                <a:ext uri="{FF2B5EF4-FFF2-40B4-BE49-F238E27FC236}">
                  <a16:creationId xmlns:a16="http://schemas.microsoft.com/office/drawing/2014/main" id="{B1D75BC3-21B0-B79C-5E0B-CC00D0EF0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001" y="1665725"/>
              <a:ext cx="41130" cy="45416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55" name="Freeform 418">
              <a:extLst>
                <a:ext uri="{FF2B5EF4-FFF2-40B4-BE49-F238E27FC236}">
                  <a16:creationId xmlns:a16="http://schemas.microsoft.com/office/drawing/2014/main" id="{59C48F68-DB0C-B7E0-FC56-F1A2826C1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690" y="1966609"/>
              <a:ext cx="57223" cy="34061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56" name="Freeform 419">
              <a:extLst>
                <a:ext uri="{FF2B5EF4-FFF2-40B4-BE49-F238E27FC236}">
                  <a16:creationId xmlns:a16="http://schemas.microsoft.com/office/drawing/2014/main" id="{6D557CE8-F52A-2C8E-6E44-C10442670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2454840"/>
              <a:ext cx="32188" cy="28387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57" name="Freeform 420">
              <a:extLst>
                <a:ext uri="{FF2B5EF4-FFF2-40B4-BE49-F238E27FC236}">
                  <a16:creationId xmlns:a16="http://schemas.microsoft.com/office/drawing/2014/main" id="{3A3AFA1C-50F6-8A93-ED66-EACD5E8BC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9398" y="2617584"/>
              <a:ext cx="26823" cy="15139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58" name="Freeform 421">
              <a:extLst>
                <a:ext uri="{FF2B5EF4-FFF2-40B4-BE49-F238E27FC236}">
                  <a16:creationId xmlns:a16="http://schemas.microsoft.com/office/drawing/2014/main" id="{30D8BCEF-32A8-F5B1-08CE-9593A105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497" y="2784111"/>
              <a:ext cx="26823" cy="26493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59" name="Freeform 422">
              <a:extLst>
                <a:ext uri="{FF2B5EF4-FFF2-40B4-BE49-F238E27FC236}">
                  <a16:creationId xmlns:a16="http://schemas.microsoft.com/office/drawing/2014/main" id="{0A481AD7-DEBC-42A1-FD79-FF6D9E36D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403" y="2827635"/>
              <a:ext cx="10730" cy="5677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60" name="Freeform 423">
              <a:extLst>
                <a:ext uri="{FF2B5EF4-FFF2-40B4-BE49-F238E27FC236}">
                  <a16:creationId xmlns:a16="http://schemas.microsoft.com/office/drawing/2014/main" id="{49F9106D-D7A5-9A6B-7A07-770A156DC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2086" y="2916576"/>
              <a:ext cx="16094" cy="5677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61" name="Freeform 424">
              <a:extLst>
                <a:ext uri="{FF2B5EF4-FFF2-40B4-BE49-F238E27FC236}">
                  <a16:creationId xmlns:a16="http://schemas.microsoft.com/office/drawing/2014/main" id="{1416B0F4-C4F1-B65B-3FF2-8DF42C431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9496" y="2944962"/>
              <a:ext cx="37553" cy="22709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62" name="Freeform 425">
              <a:extLst>
                <a:ext uri="{FF2B5EF4-FFF2-40B4-BE49-F238E27FC236}">
                  <a16:creationId xmlns:a16="http://schemas.microsoft.com/office/drawing/2014/main" id="{D9EAD8B3-2149-7B64-FCFF-B1620E312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8366" y="2967670"/>
              <a:ext cx="30400" cy="20817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63" name="Freeform 426">
              <a:extLst>
                <a:ext uri="{FF2B5EF4-FFF2-40B4-BE49-F238E27FC236}">
                  <a16:creationId xmlns:a16="http://schemas.microsoft.com/office/drawing/2014/main" id="{14E73A0D-10AF-627C-27D2-4A546AAD8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543" y="2984701"/>
              <a:ext cx="26823" cy="26493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64" name="Freeform 427">
              <a:extLst>
                <a:ext uri="{FF2B5EF4-FFF2-40B4-BE49-F238E27FC236}">
                  <a16:creationId xmlns:a16="http://schemas.microsoft.com/office/drawing/2014/main" id="{2841162F-A120-4AB1-8C98-75AAA3165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77" y="3022548"/>
              <a:ext cx="5364" cy="5677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65" name="Freeform 428">
              <a:extLst>
                <a:ext uri="{FF2B5EF4-FFF2-40B4-BE49-F238E27FC236}">
                  <a16:creationId xmlns:a16="http://schemas.microsoft.com/office/drawing/2014/main" id="{77F3CE1D-5EEC-2E94-824C-FB5FB2EF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353" y="2999840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66" name="Freeform 429">
              <a:extLst>
                <a:ext uri="{FF2B5EF4-FFF2-40B4-BE49-F238E27FC236}">
                  <a16:creationId xmlns:a16="http://schemas.microsoft.com/office/drawing/2014/main" id="{ABABC472-3047-4B47-23C6-B4989EE47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221" y="3206108"/>
              <a:ext cx="10730" cy="17031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grpSp>
          <p:nvGrpSpPr>
            <p:cNvPr id="567" name="Group 566">
              <a:extLst>
                <a:ext uri="{FF2B5EF4-FFF2-40B4-BE49-F238E27FC236}">
                  <a16:creationId xmlns:a16="http://schemas.microsoft.com/office/drawing/2014/main" id="{85FA4CC5-7C35-EDD2-134B-3E7B0336E548}"/>
                </a:ext>
              </a:extLst>
            </p:cNvPr>
            <p:cNvGrpSpPr/>
            <p:nvPr/>
          </p:nvGrpSpPr>
          <p:grpSpPr>
            <a:xfrm>
              <a:off x="9203092" y="2967670"/>
              <a:ext cx="391625" cy="393611"/>
              <a:chOff x="5961121" y="2686387"/>
              <a:chExt cx="288233" cy="273757"/>
            </a:xfrm>
            <a:grpFill/>
          </p:grpSpPr>
          <p:sp>
            <p:nvSpPr>
              <p:cNvPr id="591" name="Freeform 430">
                <a:extLst>
                  <a:ext uri="{FF2B5EF4-FFF2-40B4-BE49-F238E27FC236}">
                    <a16:creationId xmlns:a16="http://schemas.microsoft.com/office/drawing/2014/main" id="{000A7D4A-6888-8F78-8033-0F5FD78D5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b="1">
                  <a:latin typeface="Calibri" panose="020F0502020204030204" pitchFamily="34" charset="0"/>
                </a:endParaRPr>
              </a:p>
            </p:txBody>
          </p:sp>
          <p:sp>
            <p:nvSpPr>
              <p:cNvPr id="592" name="Freeform 431">
                <a:extLst>
                  <a:ext uri="{FF2B5EF4-FFF2-40B4-BE49-F238E27FC236}">
                    <a16:creationId xmlns:a16="http://schemas.microsoft.com/office/drawing/2014/main" id="{9DFCF939-D82C-4823-DA1A-880A131D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b="1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68" name="Freeform 432">
              <a:extLst>
                <a:ext uri="{FF2B5EF4-FFF2-40B4-BE49-F238E27FC236}">
                  <a16:creationId xmlns:a16="http://schemas.microsoft.com/office/drawing/2014/main" id="{BDC18EDB-473C-98B2-3108-F63B94289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1444" y="3329111"/>
              <a:ext cx="10730" cy="15139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69" name="Freeform 433">
              <a:extLst>
                <a:ext uri="{FF2B5EF4-FFF2-40B4-BE49-F238E27FC236}">
                  <a16:creationId xmlns:a16="http://schemas.microsoft.com/office/drawing/2014/main" id="{91ACE53C-3D13-2F33-38F4-3DA3F5543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855" y="3329111"/>
              <a:ext cx="67953" cy="54878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70" name="Freeform 434">
              <a:extLst>
                <a:ext uri="{FF2B5EF4-FFF2-40B4-BE49-F238E27FC236}">
                  <a16:creationId xmlns:a16="http://schemas.microsoft.com/office/drawing/2014/main" id="{7B7B627C-3C53-D677-4933-AA3976CA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0901" y="3349928"/>
              <a:ext cx="57223" cy="8894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71" name="Freeform 435">
              <a:extLst>
                <a:ext uri="{FF2B5EF4-FFF2-40B4-BE49-F238E27FC236}">
                  <a16:creationId xmlns:a16="http://schemas.microsoft.com/office/drawing/2014/main" id="{D1BF0DEA-24A5-07BF-6FAC-B30A4EA1C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678" y="3567551"/>
              <a:ext cx="19671" cy="17031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72" name="Freeform 436">
              <a:extLst>
                <a:ext uri="{FF2B5EF4-FFF2-40B4-BE49-F238E27FC236}">
                  <a16:creationId xmlns:a16="http://schemas.microsoft.com/office/drawing/2014/main" id="{FE33B504-F9FE-CB31-5D1E-AB4C594FA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0172" y="3512671"/>
              <a:ext cx="10730" cy="946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73" name="Freeform 437">
              <a:extLst>
                <a:ext uri="{FF2B5EF4-FFF2-40B4-BE49-F238E27FC236}">
                  <a16:creationId xmlns:a16="http://schemas.microsoft.com/office/drawing/2014/main" id="{D05935E1-9232-7B1D-D4CE-8AEFAD6E1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628106"/>
              <a:ext cx="10730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74" name="Freeform 438">
              <a:extLst>
                <a:ext uri="{FF2B5EF4-FFF2-40B4-BE49-F238E27FC236}">
                  <a16:creationId xmlns:a16="http://schemas.microsoft.com/office/drawing/2014/main" id="{E0403712-8CC0-78AB-B449-EF618750B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760" y="3607289"/>
              <a:ext cx="62589" cy="92726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75" name="Freeform 439">
              <a:extLst>
                <a:ext uri="{FF2B5EF4-FFF2-40B4-BE49-F238E27FC236}">
                  <a16:creationId xmlns:a16="http://schemas.microsoft.com/office/drawing/2014/main" id="{EC957CA2-4F1B-011D-FDD6-873D9E990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9391" y="3762463"/>
              <a:ext cx="73319" cy="54878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7" name="Freeform 440">
              <a:extLst>
                <a:ext uri="{FF2B5EF4-FFF2-40B4-BE49-F238E27FC236}">
                  <a16:creationId xmlns:a16="http://schemas.microsoft.com/office/drawing/2014/main" id="{C9F64383-71B9-AF84-D9E8-D67724890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3800311"/>
              <a:ext cx="105506" cy="157066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8" name="Freeform 441">
              <a:extLst>
                <a:ext uri="{FF2B5EF4-FFF2-40B4-BE49-F238E27FC236}">
                  <a16:creationId xmlns:a16="http://schemas.microsoft.com/office/drawing/2014/main" id="{12BC6F28-730D-267F-93B5-DD0FD67D7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3934668"/>
              <a:ext cx="32188" cy="43525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9" name="Freeform 442">
              <a:extLst>
                <a:ext uri="{FF2B5EF4-FFF2-40B4-BE49-F238E27FC236}">
                  <a16:creationId xmlns:a16="http://schemas.microsoft.com/office/drawing/2014/main" id="{3BE6E3AC-A749-B3A5-40E3-DCC915AD3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972515"/>
              <a:ext cx="51859" cy="73803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0" name="Freeform 443">
              <a:extLst>
                <a:ext uri="{FF2B5EF4-FFF2-40B4-BE49-F238E27FC236}">
                  <a16:creationId xmlns:a16="http://schemas.microsoft.com/office/drawing/2014/main" id="{806AB35A-B699-2E01-0171-102523C7B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122" y="3940346"/>
              <a:ext cx="32188" cy="43525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1" name="Freeform 444">
              <a:extLst>
                <a:ext uri="{FF2B5EF4-FFF2-40B4-BE49-F238E27FC236}">
                  <a16:creationId xmlns:a16="http://schemas.microsoft.com/office/drawing/2014/main" id="{4B140875-544B-8C1C-A965-8A240FD24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677" y="3983870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2" name="Freeform 445">
              <a:extLst>
                <a:ext uri="{FF2B5EF4-FFF2-40B4-BE49-F238E27FC236}">
                  <a16:creationId xmlns:a16="http://schemas.microsoft.com/office/drawing/2014/main" id="{CA2A2DFB-DC34-E0F3-FAB6-217C332FF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2407" y="4017932"/>
              <a:ext cx="35765" cy="60555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3" name="Freeform 446">
              <a:extLst>
                <a:ext uri="{FF2B5EF4-FFF2-40B4-BE49-F238E27FC236}">
                  <a16:creationId xmlns:a16="http://schemas.microsoft.com/office/drawing/2014/main" id="{1710DCCD-D2A1-5874-6877-1ED8DBAE9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805" y="4012255"/>
              <a:ext cx="21459" cy="43525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4" name="Freeform 447">
              <a:extLst>
                <a:ext uri="{FF2B5EF4-FFF2-40B4-BE49-F238E27FC236}">
                  <a16:creationId xmlns:a16="http://schemas.microsoft.com/office/drawing/2014/main" id="{A5A86985-287C-7C96-F093-65D6A631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40641"/>
              <a:ext cx="32188" cy="20817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5" name="Freeform 448">
              <a:extLst>
                <a:ext uri="{FF2B5EF4-FFF2-40B4-BE49-F238E27FC236}">
                  <a16:creationId xmlns:a16="http://schemas.microsoft.com/office/drawing/2014/main" id="{B70AAB3F-ECFF-679B-E2CD-039C69D3C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55781"/>
              <a:ext cx="73319" cy="117328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6" name="Freeform 449">
              <a:extLst>
                <a:ext uri="{FF2B5EF4-FFF2-40B4-BE49-F238E27FC236}">
                  <a16:creationId xmlns:a16="http://schemas.microsoft.com/office/drawing/2014/main" id="{76648D0A-4513-DA08-B4DB-E64512236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041" y="4078488"/>
              <a:ext cx="62589" cy="56771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7" name="Freeform 450">
              <a:extLst>
                <a:ext uri="{FF2B5EF4-FFF2-40B4-BE49-F238E27FC236}">
                  <a16:creationId xmlns:a16="http://schemas.microsoft.com/office/drawing/2014/main" id="{1F4658C4-5C29-4C86-8E73-189F0DB83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075" y="4023609"/>
              <a:ext cx="62589" cy="66233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92" name="Freeform 451">
              <a:extLst>
                <a:ext uri="{FF2B5EF4-FFF2-40B4-BE49-F238E27FC236}">
                  <a16:creationId xmlns:a16="http://schemas.microsoft.com/office/drawing/2014/main" id="{54832967-509D-69FB-03ED-F8594D4A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4266" y="3940346"/>
              <a:ext cx="10730" cy="5677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93" name="Freeform 452">
              <a:extLst>
                <a:ext uri="{FF2B5EF4-FFF2-40B4-BE49-F238E27FC236}">
                  <a16:creationId xmlns:a16="http://schemas.microsoft.com/office/drawing/2014/main" id="{D1618CC4-5622-D47C-00A2-490ACD103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4257" y="4167429"/>
              <a:ext cx="293274" cy="323595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94" name="Freeform 453">
              <a:extLst>
                <a:ext uri="{FF2B5EF4-FFF2-40B4-BE49-F238E27FC236}">
                  <a16:creationId xmlns:a16="http://schemas.microsoft.com/office/drawing/2014/main" id="{15E3DF9C-3981-C956-539A-E00DFECDD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6116" y="4284757"/>
              <a:ext cx="26823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95" name="Freeform 454">
              <a:extLst>
                <a:ext uri="{FF2B5EF4-FFF2-40B4-BE49-F238E27FC236}">
                  <a16:creationId xmlns:a16="http://schemas.microsoft.com/office/drawing/2014/main" id="{FE4D3953-0367-FE7B-7ACA-4FA61DA90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3671" y="4350990"/>
              <a:ext cx="25036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96" name="Freeform 455">
              <a:extLst>
                <a:ext uri="{FF2B5EF4-FFF2-40B4-BE49-F238E27FC236}">
                  <a16:creationId xmlns:a16="http://schemas.microsoft.com/office/drawing/2014/main" id="{406049F7-F116-82C1-DDE0-DA1FC418A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707" y="4368019"/>
              <a:ext cx="37553" cy="39739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97" name="Freeform 456">
              <a:extLst>
                <a:ext uri="{FF2B5EF4-FFF2-40B4-BE49-F238E27FC236}">
                  <a16:creationId xmlns:a16="http://schemas.microsoft.com/office/drawing/2014/main" id="{B686CD29-9B3B-C545-8650-6133FF178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720" y="4396406"/>
              <a:ext cx="19671" cy="20817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98" name="Freeform 457">
              <a:extLst>
                <a:ext uri="{FF2B5EF4-FFF2-40B4-BE49-F238E27FC236}">
                  <a16:creationId xmlns:a16="http://schemas.microsoft.com/office/drawing/2014/main" id="{4836F182-91F9-8C99-D237-9A2B59CAE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6071" y="4491024"/>
              <a:ext cx="241415" cy="832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99" name="Freeform 458">
              <a:extLst>
                <a:ext uri="{FF2B5EF4-FFF2-40B4-BE49-F238E27FC236}">
                  <a16:creationId xmlns:a16="http://schemas.microsoft.com/office/drawing/2014/main" id="{E2C4086D-58FD-C516-8916-3679FBC5C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4898" y="4511839"/>
              <a:ext cx="41130" cy="17031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00" name="Freeform 459">
              <a:extLst>
                <a:ext uri="{FF2B5EF4-FFF2-40B4-BE49-F238E27FC236}">
                  <a16:creationId xmlns:a16="http://schemas.microsoft.com/office/drawing/2014/main" id="{8569A211-18F2-FB3B-B3D8-07E8CA0A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2121" y="4551579"/>
              <a:ext cx="32188" cy="2270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01" name="Freeform 460">
              <a:extLst>
                <a:ext uri="{FF2B5EF4-FFF2-40B4-BE49-F238E27FC236}">
                  <a16:creationId xmlns:a16="http://schemas.microsoft.com/office/drawing/2014/main" id="{09CE6A68-67CF-9F03-4C90-B720CFDAB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4310" y="4557255"/>
              <a:ext cx="25036" cy="17031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02" name="Freeform 461">
              <a:extLst>
                <a:ext uri="{FF2B5EF4-FFF2-40B4-BE49-F238E27FC236}">
                  <a16:creationId xmlns:a16="http://schemas.microsoft.com/office/drawing/2014/main" id="{E53FD9A7-602B-B68A-6FDD-63F0248E3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3980" y="4557255"/>
              <a:ext cx="37553" cy="22709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03" name="Freeform 462">
              <a:extLst>
                <a:ext uri="{FF2B5EF4-FFF2-40B4-BE49-F238E27FC236}">
                  <a16:creationId xmlns:a16="http://schemas.microsoft.com/office/drawing/2014/main" id="{18B08D48-C13B-CDAA-F3F4-27DC63A5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0804" y="4551579"/>
              <a:ext cx="42917" cy="28387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04" name="Freeform 463">
              <a:extLst>
                <a:ext uri="{FF2B5EF4-FFF2-40B4-BE49-F238E27FC236}">
                  <a16:creationId xmlns:a16="http://schemas.microsoft.com/office/drawing/2014/main" id="{F95B7CBF-5CBB-AF4A-B21A-B6F12139A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4557255"/>
              <a:ext cx="64377" cy="22709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05" name="Freeform 464">
              <a:extLst>
                <a:ext uri="{FF2B5EF4-FFF2-40B4-BE49-F238E27FC236}">
                  <a16:creationId xmlns:a16="http://schemas.microsoft.com/office/drawing/2014/main" id="{25E17E48-6CE4-63D1-82D0-ADC10C664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358" y="4589426"/>
              <a:ext cx="57223" cy="34061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06" name="Freeform 465">
              <a:extLst>
                <a:ext uri="{FF2B5EF4-FFF2-40B4-BE49-F238E27FC236}">
                  <a16:creationId xmlns:a16="http://schemas.microsoft.com/office/drawing/2014/main" id="{FA62B063-9359-F5A9-E8D9-807AE5184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0759" y="4411545"/>
              <a:ext cx="32188" cy="22709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07" name="Freeform 466">
              <a:extLst>
                <a:ext uri="{FF2B5EF4-FFF2-40B4-BE49-F238E27FC236}">
                  <a16:creationId xmlns:a16="http://schemas.microsoft.com/office/drawing/2014/main" id="{5BA4AC2E-F9EB-FCA4-C327-927797126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4408" y="4407761"/>
              <a:ext cx="78683" cy="26493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08" name="Freeform 467">
              <a:extLst>
                <a:ext uri="{FF2B5EF4-FFF2-40B4-BE49-F238E27FC236}">
                  <a16:creationId xmlns:a16="http://schemas.microsoft.com/office/drawing/2014/main" id="{34D74A91-1282-CF83-AF09-CE52DEBA7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993" y="4279078"/>
              <a:ext cx="168096" cy="200590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09" name="Freeform 468">
              <a:extLst>
                <a:ext uri="{FF2B5EF4-FFF2-40B4-BE49-F238E27FC236}">
                  <a16:creationId xmlns:a16="http://schemas.microsoft.com/office/drawing/2014/main" id="{7288B8DB-2FAC-AC39-376F-8FBBC77E2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267724"/>
              <a:ext cx="41130" cy="832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10" name="Freeform 469">
              <a:extLst>
                <a:ext uri="{FF2B5EF4-FFF2-40B4-BE49-F238E27FC236}">
                  <a16:creationId xmlns:a16="http://schemas.microsoft.com/office/drawing/2014/main" id="{40F8C96F-4CA8-D038-10C8-70E1F1BEF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773" y="4256371"/>
              <a:ext cx="14306" cy="11355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11" name="Freeform 470">
              <a:extLst>
                <a:ext uri="{FF2B5EF4-FFF2-40B4-BE49-F238E27FC236}">
                  <a16:creationId xmlns:a16="http://schemas.microsoft.com/office/drawing/2014/main" id="{425C44C3-7228-8EE2-C51D-A8EEF8738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6997" y="4328280"/>
              <a:ext cx="25036" cy="11355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12" name="Freeform 471">
              <a:extLst>
                <a:ext uri="{FF2B5EF4-FFF2-40B4-BE49-F238E27FC236}">
                  <a16:creationId xmlns:a16="http://schemas.microsoft.com/office/drawing/2014/main" id="{67EDDBA9-8AB6-C91E-62E9-F6419D26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2362" y="4333956"/>
              <a:ext cx="98354" cy="62449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13" name="Freeform 485">
              <a:extLst>
                <a:ext uri="{FF2B5EF4-FFF2-40B4-BE49-F238E27FC236}">
                  <a16:creationId xmlns:a16="http://schemas.microsoft.com/office/drawing/2014/main" id="{919F1890-BABF-3609-0407-796D92A46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665" y="4055781"/>
              <a:ext cx="57223" cy="100296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18" name="Freeform 487">
              <a:extLst>
                <a:ext uri="{FF2B5EF4-FFF2-40B4-BE49-F238E27FC236}">
                  <a16:creationId xmlns:a16="http://schemas.microsoft.com/office/drawing/2014/main" id="{041C446F-B53B-DA45-C7ED-795E0B2DB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1938224"/>
              <a:ext cx="57223" cy="45416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19" name="Freeform 488">
              <a:extLst>
                <a:ext uri="{FF2B5EF4-FFF2-40B4-BE49-F238E27FC236}">
                  <a16:creationId xmlns:a16="http://schemas.microsoft.com/office/drawing/2014/main" id="{1D8696BB-8308-5753-6DF2-E5328FBA1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20" name="Freeform 489">
              <a:extLst>
                <a:ext uri="{FF2B5EF4-FFF2-40B4-BE49-F238E27FC236}">
                  <a16:creationId xmlns:a16="http://schemas.microsoft.com/office/drawing/2014/main" id="{04FF3970-1C64-0D82-AEFF-1B697557A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0886" y="1783050"/>
              <a:ext cx="46495" cy="28387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21" name="Freeform 490">
              <a:extLst>
                <a:ext uri="{FF2B5EF4-FFF2-40B4-BE49-F238E27FC236}">
                  <a16:creationId xmlns:a16="http://schemas.microsoft.com/office/drawing/2014/main" id="{385FFCB1-5E9D-D726-4F1D-35AB24EC3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8802" y="1728172"/>
              <a:ext cx="51859" cy="26493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22" name="Freeform 491">
              <a:extLst>
                <a:ext uri="{FF2B5EF4-FFF2-40B4-BE49-F238E27FC236}">
                  <a16:creationId xmlns:a16="http://schemas.microsoft.com/office/drawing/2014/main" id="{8F7AD3FB-291E-ECCA-AFC0-9C6E4E72D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481" y="1326992"/>
              <a:ext cx="32188" cy="11355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23" name="Freeform 492">
              <a:extLst>
                <a:ext uri="{FF2B5EF4-FFF2-40B4-BE49-F238E27FC236}">
                  <a16:creationId xmlns:a16="http://schemas.microsoft.com/office/drawing/2014/main" id="{EF1545BC-7896-2EC1-112C-56EE1BE01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6208" y="1805760"/>
              <a:ext cx="30400" cy="22709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24" name="Freeform 610">
              <a:extLst>
                <a:ext uri="{FF2B5EF4-FFF2-40B4-BE49-F238E27FC236}">
                  <a16:creationId xmlns:a16="http://schemas.microsoft.com/office/drawing/2014/main" id="{E2F50EC0-3943-8050-88E7-ADA8CEF60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6266" y="4379372"/>
              <a:ext cx="10730" cy="567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25" name="Freeform 611">
              <a:extLst>
                <a:ext uri="{FF2B5EF4-FFF2-40B4-BE49-F238E27FC236}">
                  <a16:creationId xmlns:a16="http://schemas.microsoft.com/office/drawing/2014/main" id="{0A6B6555-E566-7061-578F-0C657F9C2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368018"/>
              <a:ext cx="10730" cy="1135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26" name="Freeform 643">
              <a:extLst>
                <a:ext uri="{FF2B5EF4-FFF2-40B4-BE49-F238E27FC236}">
                  <a16:creationId xmlns:a16="http://schemas.microsoft.com/office/drawing/2014/main" id="{D5A5F4C4-823D-1C37-F958-170998A8E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4574287"/>
              <a:ext cx="53647" cy="49203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27" name="Freeform 644">
              <a:extLst>
                <a:ext uri="{FF2B5EF4-FFF2-40B4-BE49-F238E27FC236}">
                  <a16:creationId xmlns:a16="http://schemas.microsoft.com/office/drawing/2014/main" id="{87942D5B-EED2-5510-A70C-EEBDD597A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360" y="4562933"/>
              <a:ext cx="67953" cy="26493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28" name="Freeform 676">
              <a:extLst>
                <a:ext uri="{FF2B5EF4-FFF2-40B4-BE49-F238E27FC236}">
                  <a16:creationId xmlns:a16="http://schemas.microsoft.com/office/drawing/2014/main" id="{BB7E57DA-269F-944C-7C68-0AEC7D55C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198" y="3145552"/>
              <a:ext cx="518594" cy="465521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29" name="Freeform 680">
              <a:extLst>
                <a:ext uri="{FF2B5EF4-FFF2-40B4-BE49-F238E27FC236}">
                  <a16:creationId xmlns:a16="http://schemas.microsoft.com/office/drawing/2014/main" id="{1ACE5520-DC74-49C3-3C19-ED8877C32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786" y="3450223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30" name="Freeform 682">
              <a:extLst>
                <a:ext uri="{FF2B5EF4-FFF2-40B4-BE49-F238E27FC236}">
                  <a16:creationId xmlns:a16="http://schemas.microsoft.com/office/drawing/2014/main" id="{31116649-5896-BCA5-549E-5478D43C1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560" y="3228816"/>
              <a:ext cx="261085" cy="261146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31" name="Freeform 684">
              <a:extLst>
                <a:ext uri="{FF2B5EF4-FFF2-40B4-BE49-F238E27FC236}">
                  <a16:creationId xmlns:a16="http://schemas.microsoft.com/office/drawing/2014/main" id="{1294D3CB-1395-4E3A-D9AA-D330F6071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2053" y="3395345"/>
              <a:ext cx="550782" cy="467415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32" name="Freeform 685">
              <a:extLst>
                <a:ext uri="{FF2B5EF4-FFF2-40B4-BE49-F238E27FC236}">
                  <a16:creationId xmlns:a16="http://schemas.microsoft.com/office/drawing/2014/main" id="{E7CAA01E-88EE-C6F9-3719-2CCFFBD06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61280"/>
              <a:ext cx="109084" cy="123003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33" name="Freeform 687">
              <a:extLst>
                <a:ext uri="{FF2B5EF4-FFF2-40B4-BE49-F238E27FC236}">
                  <a16:creationId xmlns:a16="http://schemas.microsoft.com/office/drawing/2014/main" id="{53541ECE-7065-B64C-3C83-DF0A47688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34" name="Freeform 689">
              <a:extLst>
                <a:ext uri="{FF2B5EF4-FFF2-40B4-BE49-F238E27FC236}">
                  <a16:creationId xmlns:a16="http://schemas.microsoft.com/office/drawing/2014/main" id="{25F0BC73-DDE6-F47A-0815-ABAE52E8E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69" y="3578903"/>
              <a:ext cx="26823" cy="43525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35" name="Freeform 690">
              <a:extLst>
                <a:ext uri="{FF2B5EF4-FFF2-40B4-BE49-F238E27FC236}">
                  <a16:creationId xmlns:a16="http://schemas.microsoft.com/office/drawing/2014/main" id="{1A1A80C0-3759-A9F5-DB6F-718EE467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280" y="3785172"/>
              <a:ext cx="278967" cy="187345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36" name="Freeform 691">
              <a:extLst>
                <a:ext uri="{FF2B5EF4-FFF2-40B4-BE49-F238E27FC236}">
                  <a16:creationId xmlns:a16="http://schemas.microsoft.com/office/drawing/2014/main" id="{17C8F67A-CD03-DABC-94BA-8EB50519A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3578903"/>
              <a:ext cx="214590" cy="272501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37" name="Freeform 692">
              <a:extLst>
                <a:ext uri="{FF2B5EF4-FFF2-40B4-BE49-F238E27FC236}">
                  <a16:creationId xmlns:a16="http://schemas.microsoft.com/office/drawing/2014/main" id="{6BB0C242-EB39-18A4-231A-763C8F283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061" y="3045257"/>
              <a:ext cx="287910" cy="132467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38" name="Freeform 693">
              <a:extLst>
                <a:ext uri="{FF2B5EF4-FFF2-40B4-BE49-F238E27FC236}">
                  <a16:creationId xmlns:a16="http://schemas.microsoft.com/office/drawing/2014/main" id="{9D27EACA-74B1-46F2-74F2-D120DAFB8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565" y="2961994"/>
              <a:ext cx="466735" cy="289531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39" name="Freeform 694">
              <a:extLst>
                <a:ext uri="{FF2B5EF4-FFF2-40B4-BE49-F238E27FC236}">
                  <a16:creationId xmlns:a16="http://schemas.microsoft.com/office/drawing/2014/main" id="{BD98FDC8-7EA7-B0A8-3500-545238269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4837" y="3283695"/>
              <a:ext cx="0" cy="567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40" name="Freeform 695">
              <a:extLst>
                <a:ext uri="{FF2B5EF4-FFF2-40B4-BE49-F238E27FC236}">
                  <a16:creationId xmlns:a16="http://schemas.microsoft.com/office/drawing/2014/main" id="{9D9E114C-8B84-D41E-06A1-984322DEA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422" y="3062288"/>
              <a:ext cx="382685" cy="238437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41" name="Freeform 696">
              <a:extLst>
                <a:ext uri="{FF2B5EF4-FFF2-40B4-BE49-F238E27FC236}">
                  <a16:creationId xmlns:a16="http://schemas.microsoft.com/office/drawing/2014/main" id="{8E41E6B9-925F-EA13-FC55-ECF06273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568" y="3117166"/>
              <a:ext cx="209225" cy="149496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42" name="Freeform 697">
              <a:extLst>
                <a:ext uri="{FF2B5EF4-FFF2-40B4-BE49-F238E27FC236}">
                  <a16:creationId xmlns:a16="http://schemas.microsoft.com/office/drawing/2014/main" id="{EADA3BD1-5271-6B5F-79B3-BDCF85EF3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9473" y="3245848"/>
              <a:ext cx="434547" cy="410644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43" name="Freeform 698">
              <a:extLst>
                <a:ext uri="{FF2B5EF4-FFF2-40B4-BE49-F238E27FC236}">
                  <a16:creationId xmlns:a16="http://schemas.microsoft.com/office/drawing/2014/main" id="{10E3F197-2EAD-6D51-223A-4BEACFE30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8013" y="3194754"/>
              <a:ext cx="393416" cy="295208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44" name="Freeform 699">
              <a:extLst>
                <a:ext uri="{FF2B5EF4-FFF2-40B4-BE49-F238E27FC236}">
                  <a16:creationId xmlns:a16="http://schemas.microsoft.com/office/drawing/2014/main" id="{81B0FE3E-ADA6-15B4-41EF-6BA26DC1F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2956316"/>
              <a:ext cx="14306" cy="22709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45" name="Freeform 700">
              <a:extLst>
                <a:ext uri="{FF2B5EF4-FFF2-40B4-BE49-F238E27FC236}">
                  <a16:creationId xmlns:a16="http://schemas.microsoft.com/office/drawing/2014/main" id="{E34A0190-D5F1-C4EF-0BAB-E59286B394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421" y="2606229"/>
              <a:ext cx="1064011" cy="539325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46" name="Freeform 701">
              <a:extLst>
                <a:ext uri="{FF2B5EF4-FFF2-40B4-BE49-F238E27FC236}">
                  <a16:creationId xmlns:a16="http://schemas.microsoft.com/office/drawing/2014/main" id="{BFAAB4BC-F759-92CA-C0CB-D09820708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7239" y="3278017"/>
              <a:ext cx="734972" cy="828855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0" name="Freeform 702">
              <a:extLst>
                <a:ext uri="{FF2B5EF4-FFF2-40B4-BE49-F238E27FC236}">
                  <a16:creationId xmlns:a16="http://schemas.microsoft.com/office/drawing/2014/main" id="{EEE6863A-6839-0E5F-0A98-74C495BD7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668" y="3506994"/>
              <a:ext cx="214590" cy="545001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9" name="Freeform 703">
              <a:extLst>
                <a:ext uri="{FF2B5EF4-FFF2-40B4-BE49-F238E27FC236}">
                  <a16:creationId xmlns:a16="http://schemas.microsoft.com/office/drawing/2014/main" id="{046FF696-8995-BB44-03C4-05F5037EA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3573225"/>
              <a:ext cx="119815" cy="155174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20" name="Freeform 704">
              <a:extLst>
                <a:ext uri="{FF2B5EF4-FFF2-40B4-BE49-F238E27FC236}">
                  <a16:creationId xmlns:a16="http://schemas.microsoft.com/office/drawing/2014/main" id="{B803301D-F66C-E0B4-5484-026AA617D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846" y="3745431"/>
              <a:ext cx="219956" cy="427675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76" name="Freeform 705">
              <a:extLst>
                <a:ext uri="{FF2B5EF4-FFF2-40B4-BE49-F238E27FC236}">
                  <a16:creationId xmlns:a16="http://schemas.microsoft.com/office/drawing/2014/main" id="{FFDBC78F-D0D0-A6EE-CF24-D9EFC81FB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6659" y="3656490"/>
              <a:ext cx="200284" cy="43335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77" name="Freeform 706">
              <a:extLst>
                <a:ext uri="{FF2B5EF4-FFF2-40B4-BE49-F238E27FC236}">
                  <a16:creationId xmlns:a16="http://schemas.microsoft.com/office/drawing/2014/main" id="{F6C2291F-316D-C38F-75CB-46C750602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0164" y="3690553"/>
              <a:ext cx="193132" cy="2497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78" name="Freeform 707">
              <a:extLst>
                <a:ext uri="{FF2B5EF4-FFF2-40B4-BE49-F238E27FC236}">
                  <a16:creationId xmlns:a16="http://schemas.microsoft.com/office/drawing/2014/main" id="{6E667F2C-C92F-D4EA-1839-BEF127DCD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8125" y="4368018"/>
              <a:ext cx="236050" cy="211945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79" name="Freeform 709">
              <a:extLst>
                <a:ext uri="{FF2B5EF4-FFF2-40B4-BE49-F238E27FC236}">
                  <a16:creationId xmlns:a16="http://schemas.microsoft.com/office/drawing/2014/main" id="{0D450CDF-8931-B4DD-FCCE-B9166CE30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5484" y="4195815"/>
              <a:ext cx="268238" cy="2497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80" name="Freeform 710">
              <a:extLst>
                <a:ext uri="{FF2B5EF4-FFF2-40B4-BE49-F238E27FC236}">
                  <a16:creationId xmlns:a16="http://schemas.microsoft.com/office/drawing/2014/main" id="{7231E309-BCAB-1523-0129-52138460B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1578" y="4129580"/>
              <a:ext cx="257509" cy="177883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81" name="Freeform 711">
              <a:extLst>
                <a:ext uri="{FF2B5EF4-FFF2-40B4-BE49-F238E27FC236}">
                  <a16:creationId xmlns:a16="http://schemas.microsoft.com/office/drawing/2014/main" id="{F68EFE62-A161-F8C6-0D9B-71A9D5131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7621" y="3512670"/>
              <a:ext cx="89412" cy="54878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82" name="Freeform 712">
              <a:extLst>
                <a:ext uri="{FF2B5EF4-FFF2-40B4-BE49-F238E27FC236}">
                  <a16:creationId xmlns:a16="http://schemas.microsoft.com/office/drawing/2014/main" id="{6AEC38BA-0465-9599-F243-37DD8382A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1972" y="3450223"/>
              <a:ext cx="194918" cy="128679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83" name="Freeform 713">
              <a:extLst>
                <a:ext uri="{FF2B5EF4-FFF2-40B4-BE49-F238E27FC236}">
                  <a16:creationId xmlns:a16="http://schemas.microsoft.com/office/drawing/2014/main" id="{8376AAB2-C17D-9954-7D2E-13C619EAA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023" y="3917636"/>
              <a:ext cx="146636" cy="128679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84" name="Freeform 714">
              <a:extLst>
                <a:ext uri="{FF2B5EF4-FFF2-40B4-BE49-F238E27FC236}">
                  <a16:creationId xmlns:a16="http://schemas.microsoft.com/office/drawing/2014/main" id="{78F10B45-6827-488F-5902-B5CDF79EF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4799" y="4144719"/>
              <a:ext cx="116236" cy="145713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85" name="Freeform 715">
              <a:extLst>
                <a:ext uri="{FF2B5EF4-FFF2-40B4-BE49-F238E27FC236}">
                  <a16:creationId xmlns:a16="http://schemas.microsoft.com/office/drawing/2014/main" id="{342194D1-0022-4D6E-7079-CAAAE41D8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0299" y="2672461"/>
              <a:ext cx="1571876" cy="1084325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86" name="Freeform 716">
              <a:extLst>
                <a:ext uri="{FF2B5EF4-FFF2-40B4-BE49-F238E27FC236}">
                  <a16:creationId xmlns:a16="http://schemas.microsoft.com/office/drawing/2014/main" id="{8CF2A854-A7E7-5AA1-78E2-84133FE14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2727341"/>
              <a:ext cx="822596" cy="378471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87" name="Freeform 721">
              <a:extLst>
                <a:ext uri="{FF2B5EF4-FFF2-40B4-BE49-F238E27FC236}">
                  <a16:creationId xmlns:a16="http://schemas.microsoft.com/office/drawing/2014/main" id="{CBE7F740-21D6-00F6-6F83-D0A828227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904" y="2649754"/>
              <a:ext cx="78683" cy="177883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88" name="Freeform 722">
              <a:extLst>
                <a:ext uri="{FF2B5EF4-FFF2-40B4-BE49-F238E27FC236}">
                  <a16:creationId xmlns:a16="http://schemas.microsoft.com/office/drawing/2014/main" id="{C43FA32A-6E3A-EF37-6C58-3DE3555A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998" y="2821957"/>
              <a:ext cx="78683" cy="128679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89" name="Freeform 723">
              <a:extLst>
                <a:ext uri="{FF2B5EF4-FFF2-40B4-BE49-F238E27FC236}">
                  <a16:creationId xmlns:a16="http://schemas.microsoft.com/office/drawing/2014/main" id="{40B99FB4-1E64-C9D6-A4F7-47A1F605C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6124" y="3200431"/>
              <a:ext cx="110872" cy="140035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90" name="Freeform 724">
              <a:extLst>
                <a:ext uri="{FF2B5EF4-FFF2-40B4-BE49-F238E27FC236}">
                  <a16:creationId xmlns:a16="http://schemas.microsoft.com/office/drawing/2014/main" id="{CF518E76-1916-0844-6B28-B8B1E02C7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630" y="3050934"/>
              <a:ext cx="168096" cy="172206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424D7BDD-D34A-3BC6-9B14-F6CF2D1B0954}"/>
              </a:ext>
            </a:extLst>
          </p:cNvPr>
          <p:cNvGrpSpPr/>
          <p:nvPr/>
        </p:nvGrpSpPr>
        <p:grpSpPr>
          <a:xfrm>
            <a:off x="5192038" y="1588138"/>
            <a:ext cx="2448118" cy="1835592"/>
            <a:chOff x="5192038" y="1588138"/>
            <a:chExt cx="2448118" cy="1835592"/>
          </a:xfrm>
          <a:solidFill>
            <a:schemeClr val="bg2"/>
          </a:solidFill>
        </p:grpSpPr>
        <p:sp>
          <p:nvSpPr>
            <p:cNvPr id="594" name="Freeform 511">
              <a:extLst>
                <a:ext uri="{FF2B5EF4-FFF2-40B4-BE49-F238E27FC236}">
                  <a16:creationId xmlns:a16="http://schemas.microsoft.com/office/drawing/2014/main" id="{909F3CA8-5696-9F26-1B34-F5A94225A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315" y="2388608"/>
              <a:ext cx="10730" cy="22709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95" name="Freeform 404">
              <a:extLst>
                <a:ext uri="{FF2B5EF4-FFF2-40B4-BE49-F238E27FC236}">
                  <a16:creationId xmlns:a16="http://schemas.microsoft.com/office/drawing/2014/main" id="{8FE81346-88EB-5F93-5418-563872DE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471871"/>
              <a:ext cx="209225" cy="334947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96" name="Freeform 405">
              <a:extLst>
                <a:ext uri="{FF2B5EF4-FFF2-40B4-BE49-F238E27FC236}">
                  <a16:creationId xmlns:a16="http://schemas.microsoft.com/office/drawing/2014/main" id="{A8194197-2719-4AFE-9918-8047E9AA3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2121785"/>
              <a:ext cx="282545" cy="145713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97" name="Freeform 406">
              <a:extLst>
                <a:ext uri="{FF2B5EF4-FFF2-40B4-BE49-F238E27FC236}">
                  <a16:creationId xmlns:a16="http://schemas.microsoft.com/office/drawing/2014/main" id="{26B809DD-FE82-DA60-9B65-F4CEC8D48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1588138"/>
              <a:ext cx="472099" cy="34441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98" name="Freeform 488">
              <a:extLst>
                <a:ext uri="{FF2B5EF4-FFF2-40B4-BE49-F238E27FC236}">
                  <a16:creationId xmlns:a16="http://schemas.microsoft.com/office/drawing/2014/main" id="{938FD854-6B7C-BE87-9136-D535D633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99" name="Freeform 493">
              <a:extLst>
                <a:ext uri="{FF2B5EF4-FFF2-40B4-BE49-F238E27FC236}">
                  <a16:creationId xmlns:a16="http://schemas.microsoft.com/office/drawing/2014/main" id="{02A9ABDE-73A3-1EF7-6C73-DFA0F8FF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045257"/>
              <a:ext cx="30400" cy="60555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00" name="Freeform 494">
              <a:extLst>
                <a:ext uri="{FF2B5EF4-FFF2-40B4-BE49-F238E27FC236}">
                  <a16:creationId xmlns:a16="http://schemas.microsoft.com/office/drawing/2014/main" id="{59355BAA-B442-89D4-19E4-CA231B2EC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3100137"/>
              <a:ext cx="46495" cy="832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01" name="Freeform 495">
              <a:extLst>
                <a:ext uri="{FF2B5EF4-FFF2-40B4-BE49-F238E27FC236}">
                  <a16:creationId xmlns:a16="http://schemas.microsoft.com/office/drawing/2014/main" id="{5463AB3B-FF65-64E7-31E9-8C188AFF9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3200431"/>
              <a:ext cx="84047" cy="54878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02" name="Freeform 496">
              <a:extLst>
                <a:ext uri="{FF2B5EF4-FFF2-40B4-BE49-F238E27FC236}">
                  <a16:creationId xmlns:a16="http://schemas.microsoft.com/office/drawing/2014/main" id="{E4F04CEC-386E-E96A-DED5-32428A8D2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464" y="3278018"/>
              <a:ext cx="67953" cy="39739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03" name="Freeform 497">
              <a:extLst>
                <a:ext uri="{FF2B5EF4-FFF2-40B4-BE49-F238E27FC236}">
                  <a16:creationId xmlns:a16="http://schemas.microsoft.com/office/drawing/2014/main" id="{5182724F-852A-CBC5-0909-EFE2BB855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5" y="3283695"/>
              <a:ext cx="78683" cy="22709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04" name="Freeform 498">
              <a:extLst>
                <a:ext uri="{FF2B5EF4-FFF2-40B4-BE49-F238E27FC236}">
                  <a16:creationId xmlns:a16="http://schemas.microsoft.com/office/drawing/2014/main" id="{49AD78A4-960D-FFA5-8962-9CA9B8B8A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92" y="2466194"/>
              <a:ext cx="37553" cy="39739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05" name="Freeform 499">
              <a:extLst>
                <a:ext uri="{FF2B5EF4-FFF2-40B4-BE49-F238E27FC236}">
                  <a16:creationId xmlns:a16="http://schemas.microsoft.com/office/drawing/2014/main" id="{79FDAB83-EF4D-A7B7-7478-D37FB30E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1956" y="2451056"/>
              <a:ext cx="26823" cy="15139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06" name="Freeform 500">
              <a:extLst>
                <a:ext uri="{FF2B5EF4-FFF2-40B4-BE49-F238E27FC236}">
                  <a16:creationId xmlns:a16="http://schemas.microsoft.com/office/drawing/2014/main" id="{EBC53CC5-5F34-0222-589E-A5975D9C8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872" y="2488902"/>
              <a:ext cx="30400" cy="54878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07" name="Freeform 501">
              <a:extLst>
                <a:ext uri="{FF2B5EF4-FFF2-40B4-BE49-F238E27FC236}">
                  <a16:creationId xmlns:a16="http://schemas.microsoft.com/office/drawing/2014/main" id="{B2DE0FC2-3552-C53B-D486-CFE10165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394284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08" name="Freeform 502">
              <a:extLst>
                <a:ext uri="{FF2B5EF4-FFF2-40B4-BE49-F238E27FC236}">
                  <a16:creationId xmlns:a16="http://schemas.microsoft.com/office/drawing/2014/main" id="{98556FC1-E5BE-1BBC-570D-E6CCCA5BB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566488"/>
              <a:ext cx="30400" cy="51094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09" name="Freeform 503">
              <a:extLst>
                <a:ext uri="{FF2B5EF4-FFF2-40B4-BE49-F238E27FC236}">
                  <a16:creationId xmlns:a16="http://schemas.microsoft.com/office/drawing/2014/main" id="{47F90112-F656-11CE-A20E-14F290F42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2590" y="2577843"/>
              <a:ext cx="42917" cy="45416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0" name="Freeform 504">
              <a:extLst>
                <a:ext uri="{FF2B5EF4-FFF2-40B4-BE49-F238E27FC236}">
                  <a16:creationId xmlns:a16="http://schemas.microsoft.com/office/drawing/2014/main" id="{C5AE6294-7F70-0FC3-D9B9-E7A91E06F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822" y="3151230"/>
              <a:ext cx="25036" cy="20817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1" name="Freeform 505">
              <a:extLst>
                <a:ext uri="{FF2B5EF4-FFF2-40B4-BE49-F238E27FC236}">
                  <a16:creationId xmlns:a16="http://schemas.microsoft.com/office/drawing/2014/main" id="{5141A1AD-06FF-EB3E-705E-F5C53AD6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311" y="2471871"/>
              <a:ext cx="32188" cy="34061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2" name="Freeform 506">
              <a:extLst>
                <a:ext uri="{FF2B5EF4-FFF2-40B4-BE49-F238E27FC236}">
                  <a16:creationId xmlns:a16="http://schemas.microsoft.com/office/drawing/2014/main" id="{656DA30A-AFFD-F228-E07E-B8FBA3C06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408" y="2511610"/>
              <a:ext cx="16094" cy="17031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3" name="Freeform 507">
              <a:extLst>
                <a:ext uri="{FF2B5EF4-FFF2-40B4-BE49-F238E27FC236}">
                  <a16:creationId xmlns:a16="http://schemas.microsoft.com/office/drawing/2014/main" id="{2AC5C075-817C-AC51-1097-0BC72210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28643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4" name="Freeform 508">
              <a:extLst>
                <a:ext uri="{FF2B5EF4-FFF2-40B4-BE49-F238E27FC236}">
                  <a16:creationId xmlns:a16="http://schemas.microsoft.com/office/drawing/2014/main" id="{C5710442-C21C-213E-D68D-58F74D71D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43781"/>
              <a:ext cx="5364" cy="1135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5" name="Freeform 509">
              <a:extLst>
                <a:ext uri="{FF2B5EF4-FFF2-40B4-BE49-F238E27FC236}">
                  <a16:creationId xmlns:a16="http://schemas.microsoft.com/office/drawing/2014/main" id="{53AFDCDB-82B3-5FB4-FF3E-A23293946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55134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6" name="Freeform 510">
              <a:extLst>
                <a:ext uri="{FF2B5EF4-FFF2-40B4-BE49-F238E27FC236}">
                  <a16:creationId xmlns:a16="http://schemas.microsoft.com/office/drawing/2014/main" id="{7FFCA9FC-2F66-BC5A-B8CA-AA778BDEA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631" y="2638398"/>
              <a:ext cx="5364" cy="1135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7" name="Rectangle 613">
              <a:extLst>
                <a:ext uri="{FF2B5EF4-FFF2-40B4-BE49-F238E27FC236}">
                  <a16:creationId xmlns:a16="http://schemas.microsoft.com/office/drawing/2014/main" id="{0CFFC447-4061-8995-2EC3-731E8A540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0685" y="2038520"/>
              <a:ext cx="1790" cy="1894"/>
            </a:xfrm>
            <a:prstGeom prst="rect">
              <a:avLst/>
            </a:pr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8" name="Freeform 645">
              <a:extLst>
                <a:ext uri="{FF2B5EF4-FFF2-40B4-BE49-F238E27FC236}">
                  <a16:creationId xmlns:a16="http://schemas.microsoft.com/office/drawing/2014/main" id="{BC170D57-4003-71F4-A853-9EBC4EC71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2761402"/>
              <a:ext cx="162732" cy="9461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9" name="Freeform 646">
              <a:extLst>
                <a:ext uri="{FF2B5EF4-FFF2-40B4-BE49-F238E27FC236}">
                  <a16:creationId xmlns:a16="http://schemas.microsoft.com/office/drawing/2014/main" id="{55229FD2-4B6C-AB97-C06A-27EAF6238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224" y="2838989"/>
              <a:ext cx="194918" cy="8894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0" name="Freeform 647">
              <a:extLst>
                <a:ext uri="{FF2B5EF4-FFF2-40B4-BE49-F238E27FC236}">
                  <a16:creationId xmlns:a16="http://schemas.microsoft.com/office/drawing/2014/main" id="{00DC81C9-455E-75D4-0EB1-B19155BAC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270" y="2905222"/>
              <a:ext cx="298639" cy="306562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1" name="Freeform 648">
              <a:extLst>
                <a:ext uri="{FF2B5EF4-FFF2-40B4-BE49-F238E27FC236}">
                  <a16:creationId xmlns:a16="http://schemas.microsoft.com/office/drawing/2014/main" id="{CB9B46CA-866F-A6D6-2644-4C36856D6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730" y="2922253"/>
              <a:ext cx="141272" cy="140035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2" name="Freeform 649">
              <a:extLst>
                <a:ext uri="{FF2B5EF4-FFF2-40B4-BE49-F238E27FC236}">
                  <a16:creationId xmlns:a16="http://schemas.microsoft.com/office/drawing/2014/main" id="{E7647DCA-D52E-6CDF-6FFE-C5AAC0CDB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9901" y="2761402"/>
              <a:ext cx="346921" cy="316025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3" name="Freeform 650">
              <a:extLst>
                <a:ext uri="{FF2B5EF4-FFF2-40B4-BE49-F238E27FC236}">
                  <a16:creationId xmlns:a16="http://schemas.microsoft.com/office/drawing/2014/main" id="{4F5D10E1-9204-37CE-38F6-FDE77F385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810" y="2884407"/>
              <a:ext cx="116236" cy="832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4" name="Freeform 651">
              <a:extLst>
                <a:ext uri="{FF2B5EF4-FFF2-40B4-BE49-F238E27FC236}">
                  <a16:creationId xmlns:a16="http://schemas.microsoft.com/office/drawing/2014/main" id="{C0C82A13-ACF8-FDAA-4B77-73C8A2A4A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457" y="2750048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5" name="Freeform 652">
              <a:extLst>
                <a:ext uri="{FF2B5EF4-FFF2-40B4-BE49-F238E27FC236}">
                  <a16:creationId xmlns:a16="http://schemas.microsoft.com/office/drawing/2014/main" id="{4AB13E03-EFB8-D3FB-6A23-C8D522B2E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870" y="2801142"/>
              <a:ext cx="19671" cy="20817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6" name="Freeform 653">
              <a:extLst>
                <a:ext uri="{FF2B5EF4-FFF2-40B4-BE49-F238E27FC236}">
                  <a16:creationId xmlns:a16="http://schemas.microsoft.com/office/drawing/2014/main" id="{9ECD09C6-A97E-A459-1122-4F983482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493" y="2672461"/>
              <a:ext cx="105509" cy="10029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7" name="Freeform 654">
              <a:extLst>
                <a:ext uri="{FF2B5EF4-FFF2-40B4-BE49-F238E27FC236}">
                  <a16:creationId xmlns:a16="http://schemas.microsoft.com/office/drawing/2014/main" id="{48713730-FE0C-C89A-E445-393868A29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2505932"/>
              <a:ext cx="78683" cy="123003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8" name="Freeform 655">
              <a:extLst>
                <a:ext uri="{FF2B5EF4-FFF2-40B4-BE49-F238E27FC236}">
                  <a16:creationId xmlns:a16="http://schemas.microsoft.com/office/drawing/2014/main" id="{32B6F4B7-36C3-46DD-3CA3-AE923322C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234" y="2617584"/>
              <a:ext cx="234261" cy="287639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9" name="Freeform 656">
              <a:extLst>
                <a:ext uri="{FF2B5EF4-FFF2-40B4-BE49-F238E27FC236}">
                  <a16:creationId xmlns:a16="http://schemas.microsoft.com/office/drawing/2014/main" id="{049C0051-92D6-1A2E-D001-50D03AA56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706524"/>
              <a:ext cx="466735" cy="293317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0" name="Freeform 657">
              <a:extLst>
                <a:ext uri="{FF2B5EF4-FFF2-40B4-BE49-F238E27FC236}">
                  <a16:creationId xmlns:a16="http://schemas.microsoft.com/office/drawing/2014/main" id="{3B9783D0-B8BE-B9CE-9302-9F8DC511E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685" y="2816280"/>
              <a:ext cx="157367" cy="68125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1" name="Freeform 658">
              <a:extLst>
                <a:ext uri="{FF2B5EF4-FFF2-40B4-BE49-F238E27FC236}">
                  <a16:creationId xmlns:a16="http://schemas.microsoft.com/office/drawing/2014/main" id="{C9A40337-FF00-E0B4-B231-176CDB8C7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566488"/>
              <a:ext cx="246779" cy="194915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2" name="Freeform 659">
              <a:extLst>
                <a:ext uri="{FF2B5EF4-FFF2-40B4-BE49-F238E27FC236}">
                  <a16:creationId xmlns:a16="http://schemas.microsoft.com/office/drawing/2014/main" id="{257ACC0F-A464-F3D0-D820-167AAA79C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555134"/>
              <a:ext cx="152001" cy="105974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3" name="Freeform 660">
              <a:extLst>
                <a:ext uri="{FF2B5EF4-FFF2-40B4-BE49-F238E27FC236}">
                  <a16:creationId xmlns:a16="http://schemas.microsoft.com/office/drawing/2014/main" id="{6DA32850-02E7-2F6B-B8A1-3FADA6B64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488902"/>
              <a:ext cx="187768" cy="10029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4" name="Freeform 661">
              <a:extLst>
                <a:ext uri="{FF2B5EF4-FFF2-40B4-BE49-F238E27FC236}">
                  <a16:creationId xmlns:a16="http://schemas.microsoft.com/office/drawing/2014/main" id="{3E352B99-90C8-5B17-FD1F-DCBA9E1CD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428347"/>
              <a:ext cx="125179" cy="832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5" name="Freeform 662">
              <a:extLst>
                <a:ext uri="{FF2B5EF4-FFF2-40B4-BE49-F238E27FC236}">
                  <a16:creationId xmlns:a16="http://schemas.microsoft.com/office/drawing/2014/main" id="{AE49817A-767E-BFF0-AAF3-B063B5E5B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600552"/>
              <a:ext cx="84048" cy="43525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6" name="Freeform 663">
              <a:extLst>
                <a:ext uri="{FF2B5EF4-FFF2-40B4-BE49-F238E27FC236}">
                  <a16:creationId xmlns:a16="http://schemas.microsoft.com/office/drawing/2014/main" id="{35887804-5F65-F8DB-33BE-5F82D9BFA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2611904"/>
              <a:ext cx="250355" cy="232761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7" name="Freeform 664">
              <a:extLst>
                <a:ext uri="{FF2B5EF4-FFF2-40B4-BE49-F238E27FC236}">
                  <a16:creationId xmlns:a16="http://schemas.microsoft.com/office/drawing/2014/main" id="{FFFB0859-8D41-45C5-9C3F-08A6FD4D8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2856021"/>
              <a:ext cx="241415" cy="1665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8" name="Freeform 665">
              <a:extLst>
                <a:ext uri="{FF2B5EF4-FFF2-40B4-BE49-F238E27FC236}">
                  <a16:creationId xmlns:a16="http://schemas.microsoft.com/office/drawing/2014/main" id="{2FDF285F-865B-B7F3-21F4-33FB97B96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922" y="2850344"/>
              <a:ext cx="87624" cy="111652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9" name="Freeform 666">
              <a:extLst>
                <a:ext uri="{FF2B5EF4-FFF2-40B4-BE49-F238E27FC236}">
                  <a16:creationId xmlns:a16="http://schemas.microsoft.com/office/drawing/2014/main" id="{78B6339F-BEC9-2574-6041-5F899C79C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687" y="2910898"/>
              <a:ext cx="51859" cy="56771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0" name="Freeform 667">
              <a:extLst>
                <a:ext uri="{FF2B5EF4-FFF2-40B4-BE49-F238E27FC236}">
                  <a16:creationId xmlns:a16="http://schemas.microsoft.com/office/drawing/2014/main" id="{80053D41-523E-D0D6-CE17-08D1E644C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999840"/>
              <a:ext cx="168096" cy="105974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1" name="Freeform 668">
              <a:extLst>
                <a:ext uri="{FF2B5EF4-FFF2-40B4-BE49-F238E27FC236}">
                  <a16:creationId xmlns:a16="http://schemas.microsoft.com/office/drawing/2014/main" id="{26597DE2-F18B-3A71-072C-D1F1811F3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590" y="2973347"/>
              <a:ext cx="94778" cy="832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2" name="Freeform 669">
              <a:extLst>
                <a:ext uri="{FF2B5EF4-FFF2-40B4-BE49-F238E27FC236}">
                  <a16:creationId xmlns:a16="http://schemas.microsoft.com/office/drawing/2014/main" id="{F96F9232-03DB-BCCD-1A4E-2257F2E05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543" y="2933607"/>
              <a:ext cx="116236" cy="149496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3" name="Freeform 670">
              <a:extLst>
                <a:ext uri="{FF2B5EF4-FFF2-40B4-BE49-F238E27FC236}">
                  <a16:creationId xmlns:a16="http://schemas.microsoft.com/office/drawing/2014/main" id="{9E314632-282A-AFF9-23B9-4F8A93C86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955" y="2844667"/>
              <a:ext cx="184192" cy="105974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4" name="Freeform 671">
              <a:extLst>
                <a:ext uri="{FF2B5EF4-FFF2-40B4-BE49-F238E27FC236}">
                  <a16:creationId xmlns:a16="http://schemas.microsoft.com/office/drawing/2014/main" id="{9E070AB1-374C-6496-59EC-723E5E874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460" y="3083105"/>
              <a:ext cx="162732" cy="177883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5" name="Freeform 672">
              <a:extLst>
                <a:ext uri="{FF2B5EF4-FFF2-40B4-BE49-F238E27FC236}">
                  <a16:creationId xmlns:a16="http://schemas.microsoft.com/office/drawing/2014/main" id="{D682ED16-900C-1492-2A0B-7F5E129EA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099" y="3073641"/>
              <a:ext cx="78683" cy="54878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6" name="Freeform 673">
              <a:extLst>
                <a:ext uri="{FF2B5EF4-FFF2-40B4-BE49-F238E27FC236}">
                  <a16:creationId xmlns:a16="http://schemas.microsoft.com/office/drawing/2014/main" id="{DF9D866B-E3C1-C448-DD49-5780D8C39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003" y="3056612"/>
              <a:ext cx="46495" cy="10029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7" name="Freeform 674">
              <a:extLst>
                <a:ext uri="{FF2B5EF4-FFF2-40B4-BE49-F238E27FC236}">
                  <a16:creationId xmlns:a16="http://schemas.microsoft.com/office/drawing/2014/main" id="{EF7AB9D7-C0D0-46EE-294E-351041308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3067966"/>
              <a:ext cx="67953" cy="49203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8" name="Freeform 675">
              <a:extLst>
                <a:ext uri="{FF2B5EF4-FFF2-40B4-BE49-F238E27FC236}">
                  <a16:creationId xmlns:a16="http://schemas.microsoft.com/office/drawing/2014/main" id="{E6ADA883-B556-CC37-B351-EA6D1872D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44" y="3100134"/>
              <a:ext cx="100143" cy="8894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9" name="Freeform 677">
              <a:extLst>
                <a:ext uri="{FF2B5EF4-FFF2-40B4-BE49-F238E27FC236}">
                  <a16:creationId xmlns:a16="http://schemas.microsoft.com/office/drawing/2014/main" id="{ADB819A3-0161-20A1-65D7-9D365A00B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4927" y="3151230"/>
              <a:ext cx="41131" cy="32171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0" name="Freeform 678">
              <a:extLst>
                <a:ext uri="{FF2B5EF4-FFF2-40B4-BE49-F238E27FC236}">
                  <a16:creationId xmlns:a16="http://schemas.microsoft.com/office/drawing/2014/main" id="{8662213C-B8F9-DADB-04DD-C9BAE9AD7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324" y="3016870"/>
              <a:ext cx="184192" cy="10029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1" name="Freeform 679">
              <a:extLst>
                <a:ext uri="{FF2B5EF4-FFF2-40B4-BE49-F238E27FC236}">
                  <a16:creationId xmlns:a16="http://schemas.microsoft.com/office/drawing/2014/main" id="{4D75AA5D-C039-E977-CD9C-07B738C10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93" y="3083105"/>
              <a:ext cx="141272" cy="117328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2" name="Freeform 687">
              <a:extLst>
                <a:ext uri="{FF2B5EF4-FFF2-40B4-BE49-F238E27FC236}">
                  <a16:creationId xmlns:a16="http://schemas.microsoft.com/office/drawing/2014/main" id="{68A9EAB4-6DC7-6E44-DB75-768DD9749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3" name="Freeform 717">
              <a:extLst>
                <a:ext uri="{FF2B5EF4-FFF2-40B4-BE49-F238E27FC236}">
                  <a16:creationId xmlns:a16="http://schemas.microsoft.com/office/drawing/2014/main" id="{7C9EFC3C-70B9-5272-C85E-4E84F7A14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000672"/>
              <a:ext cx="329038" cy="59988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4" name="Freeform 718">
              <a:extLst>
                <a:ext uri="{FF2B5EF4-FFF2-40B4-BE49-F238E27FC236}">
                  <a16:creationId xmlns:a16="http://schemas.microsoft.com/office/drawing/2014/main" id="{7A21D610-161C-59F2-C77E-C2E4D9F91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556" y="1955256"/>
              <a:ext cx="282545" cy="467415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5" name="Freeform 719">
              <a:extLst>
                <a:ext uri="{FF2B5EF4-FFF2-40B4-BE49-F238E27FC236}">
                  <a16:creationId xmlns:a16="http://schemas.microsoft.com/office/drawing/2014/main" id="{1E881EE2-1D5E-2037-CEB7-6F088E8EA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410" y="1900376"/>
              <a:ext cx="670595" cy="59420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6" name="Freeform 725">
              <a:extLst>
                <a:ext uri="{FF2B5EF4-FFF2-40B4-BE49-F238E27FC236}">
                  <a16:creationId xmlns:a16="http://schemas.microsoft.com/office/drawing/2014/main" id="{6AEFB992-B5E8-ED0E-0165-19546E353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266" y="2611904"/>
              <a:ext cx="125179" cy="138141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7" name="Freeform 726">
              <a:extLst>
                <a:ext uri="{FF2B5EF4-FFF2-40B4-BE49-F238E27FC236}">
                  <a16:creationId xmlns:a16="http://schemas.microsoft.com/office/drawing/2014/main" id="{B857C828-9D1A-BBA1-AC2E-EF32A9810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5853" y="2606229"/>
              <a:ext cx="84048" cy="54878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8" name="Freeform 727">
              <a:extLst>
                <a:ext uri="{FF2B5EF4-FFF2-40B4-BE49-F238E27FC236}">
                  <a16:creationId xmlns:a16="http://schemas.microsoft.com/office/drawing/2014/main" id="{973F7B9C-081D-9A16-42CA-D9C31F314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22548"/>
              <a:ext cx="329038" cy="25547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9" name="Freeform 728">
              <a:extLst>
                <a:ext uri="{FF2B5EF4-FFF2-40B4-BE49-F238E27FC236}">
                  <a16:creationId xmlns:a16="http://schemas.microsoft.com/office/drawing/2014/main" id="{FF79523D-08CB-8E20-33D3-7B3FC4219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77428"/>
              <a:ext cx="84048" cy="168422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sp>
        <p:nvSpPr>
          <p:cNvPr id="660" name="Freeform 677">
            <a:extLst>
              <a:ext uri="{FF2B5EF4-FFF2-40B4-BE49-F238E27FC236}">
                <a16:creationId xmlns:a16="http://schemas.microsoft.com/office/drawing/2014/main" id="{5B06D121-E793-23F1-3CB4-99DC391B5B2A}"/>
              </a:ext>
            </a:extLst>
          </p:cNvPr>
          <p:cNvSpPr>
            <a:spLocks/>
          </p:cNvSpPr>
          <p:nvPr/>
        </p:nvSpPr>
        <p:spPr bwMode="auto">
          <a:xfrm>
            <a:off x="6974927" y="3151230"/>
            <a:ext cx="41131" cy="32171"/>
          </a:xfrm>
          <a:custGeom>
            <a:avLst/>
            <a:gdLst>
              <a:gd name="T0" fmla="*/ 1 w 8"/>
              <a:gd name="T1" fmla="*/ 1 h 6"/>
              <a:gd name="T2" fmla="*/ 3 w 8"/>
              <a:gd name="T3" fmla="*/ 4 h 6"/>
              <a:gd name="T4" fmla="*/ 8 w 8"/>
              <a:gd name="T5" fmla="*/ 6 h 6"/>
              <a:gd name="T6" fmla="*/ 0 w 8"/>
              <a:gd name="T7" fmla="*/ 0 h 6"/>
              <a:gd name="T8" fmla="*/ 1 w 8"/>
              <a:gd name="T9" fmla="*/ 1 h 6"/>
              <a:gd name="T10" fmla="*/ 1 w 8"/>
              <a:gd name="T11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6">
                <a:moveTo>
                  <a:pt x="1" y="1"/>
                </a:moveTo>
                <a:cubicBezTo>
                  <a:pt x="2" y="1"/>
                  <a:pt x="2" y="3"/>
                  <a:pt x="3" y="4"/>
                </a:cubicBezTo>
                <a:cubicBezTo>
                  <a:pt x="5" y="4"/>
                  <a:pt x="6" y="5"/>
                  <a:pt x="8" y="6"/>
                </a:cubicBezTo>
                <a:cubicBezTo>
                  <a:pt x="7" y="2"/>
                  <a:pt x="3" y="1"/>
                  <a:pt x="0" y="0"/>
                </a:cubicBezTo>
                <a:cubicBezTo>
                  <a:pt x="0" y="1"/>
                  <a:pt x="0" y="1"/>
                  <a:pt x="1" y="1"/>
                </a:cubicBezTo>
                <a:cubicBezTo>
                  <a:pt x="2" y="1"/>
                  <a:pt x="0" y="1"/>
                  <a:pt x="1" y="1"/>
                </a:cubicBezTo>
                <a:close/>
              </a:path>
            </a:pathLst>
          </a:custGeom>
          <a:solidFill>
            <a:schemeClr val="bg2"/>
          </a:solidFill>
          <a:ln w="3175" cap="flat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id-ID" sz="900" b="1">
              <a:latin typeface="Calibri" panose="020F0502020204030204" pitchFamily="34" charset="0"/>
            </a:endParaRPr>
          </a:p>
        </p:txBody>
      </p:sp>
      <p:grpSp>
        <p:nvGrpSpPr>
          <p:cNvPr id="661" name="Group 660">
            <a:extLst>
              <a:ext uri="{FF2B5EF4-FFF2-40B4-BE49-F238E27FC236}">
                <a16:creationId xmlns:a16="http://schemas.microsoft.com/office/drawing/2014/main" id="{89541823-EA1E-6C44-C707-BB7F270E79FC}"/>
              </a:ext>
            </a:extLst>
          </p:cNvPr>
          <p:cNvGrpSpPr/>
          <p:nvPr/>
        </p:nvGrpSpPr>
        <p:grpSpPr>
          <a:xfrm>
            <a:off x="5379804" y="3234493"/>
            <a:ext cx="1766795" cy="2094846"/>
            <a:chOff x="5379804" y="3234493"/>
            <a:chExt cx="1766795" cy="2094846"/>
          </a:xfrm>
          <a:solidFill>
            <a:schemeClr val="bg2"/>
          </a:solidFill>
        </p:grpSpPr>
        <p:sp>
          <p:nvSpPr>
            <p:cNvPr id="662" name="Freeform 486">
              <a:extLst>
                <a:ext uri="{FF2B5EF4-FFF2-40B4-BE49-F238E27FC236}">
                  <a16:creationId xmlns:a16="http://schemas.microsoft.com/office/drawing/2014/main" id="{920F4651-83DD-68A3-1517-64690118F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009" y="4657553"/>
              <a:ext cx="189554" cy="387933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63" name="Freeform 729">
              <a:extLst>
                <a:ext uri="{FF2B5EF4-FFF2-40B4-BE49-F238E27FC236}">
                  <a16:creationId xmlns:a16="http://schemas.microsoft.com/office/drawing/2014/main" id="{FA55AF51-A836-33CB-8186-32AD4F2AE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4600779"/>
              <a:ext cx="277180" cy="490123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64" name="Freeform 730">
              <a:extLst>
                <a:ext uri="{FF2B5EF4-FFF2-40B4-BE49-F238E27FC236}">
                  <a16:creationId xmlns:a16="http://schemas.microsoft.com/office/drawing/2014/main" id="{10F4DDEB-F2D8-52CD-79F0-6155D68AF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194" y="4585640"/>
              <a:ext cx="84048" cy="210054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65" name="Freeform 731">
              <a:extLst>
                <a:ext uri="{FF2B5EF4-FFF2-40B4-BE49-F238E27FC236}">
                  <a16:creationId xmlns:a16="http://schemas.microsoft.com/office/drawing/2014/main" id="{068F1B3B-818A-1E1B-AE82-71E4B54C6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861" y="4545901"/>
              <a:ext cx="314732" cy="278179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66" name="Freeform 732">
              <a:extLst>
                <a:ext uri="{FF2B5EF4-FFF2-40B4-BE49-F238E27FC236}">
                  <a16:creationId xmlns:a16="http://schemas.microsoft.com/office/drawing/2014/main" id="{679E1F02-E2AD-5108-FD06-C59ECA6AF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6236" y="4795693"/>
              <a:ext cx="334403" cy="35008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67" name="Freeform 733">
              <a:extLst>
                <a:ext uri="{FF2B5EF4-FFF2-40B4-BE49-F238E27FC236}">
                  <a16:creationId xmlns:a16="http://schemas.microsoft.com/office/drawing/2014/main" id="{7CB15362-9BC8-3A13-CCB5-83F54D9C6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167429"/>
              <a:ext cx="477465" cy="527971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68" name="Freeform 734">
              <a:extLst>
                <a:ext uri="{FF2B5EF4-FFF2-40B4-BE49-F238E27FC236}">
                  <a16:creationId xmlns:a16="http://schemas.microsoft.com/office/drawing/2014/main" id="{B85038E7-86AE-1B2C-A72C-C4C9F7255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812" y="4479669"/>
              <a:ext cx="295062" cy="35008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69" name="Freeform 735">
              <a:extLst>
                <a:ext uri="{FF2B5EF4-FFF2-40B4-BE49-F238E27FC236}">
                  <a16:creationId xmlns:a16="http://schemas.microsoft.com/office/drawing/2014/main" id="{3B9CA062-0A5A-1DF4-DA2B-01E857753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8" y="4812725"/>
              <a:ext cx="241415" cy="266824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70" name="Freeform 736">
              <a:extLst>
                <a:ext uri="{FF2B5EF4-FFF2-40B4-BE49-F238E27FC236}">
                  <a16:creationId xmlns:a16="http://schemas.microsoft.com/office/drawing/2014/main" id="{68B00EF8-1894-8824-BA10-91CC5DD94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909" y="4757845"/>
              <a:ext cx="205650" cy="193021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71" name="Freeform 737">
              <a:extLst>
                <a:ext uri="{FF2B5EF4-FFF2-40B4-BE49-F238E27FC236}">
                  <a16:creationId xmlns:a16="http://schemas.microsoft.com/office/drawing/2014/main" id="{D0502EE3-EC87-9689-7BBA-84B8AB733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5045484"/>
              <a:ext cx="51859" cy="62449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72" name="Freeform 738">
              <a:extLst>
                <a:ext uri="{FF2B5EF4-FFF2-40B4-BE49-F238E27FC236}">
                  <a16:creationId xmlns:a16="http://schemas.microsoft.com/office/drawing/2014/main" id="{F2DAC781-6E36-0964-8ADF-A1FC1BF264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5319" y="4945190"/>
              <a:ext cx="414874" cy="384149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73" name="Freeform 739">
              <a:extLst>
                <a:ext uri="{FF2B5EF4-FFF2-40B4-BE49-F238E27FC236}">
                  <a16:creationId xmlns:a16="http://schemas.microsoft.com/office/drawing/2014/main" id="{788253C8-B491-492D-3346-E43311559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56" y="5128749"/>
              <a:ext cx="67953" cy="73803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74" name="Freeform 740">
              <a:extLst>
                <a:ext uri="{FF2B5EF4-FFF2-40B4-BE49-F238E27FC236}">
                  <a16:creationId xmlns:a16="http://schemas.microsoft.com/office/drawing/2014/main" id="{9B8CA664-D6A1-896A-99A7-4A0386B28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439927"/>
              <a:ext cx="26823" cy="45416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75" name="Freeform 741">
              <a:extLst>
                <a:ext uri="{FF2B5EF4-FFF2-40B4-BE49-F238E27FC236}">
                  <a16:creationId xmlns:a16="http://schemas.microsoft.com/office/drawing/2014/main" id="{0063D9A7-3E63-BDEA-7CD1-78B8BD20A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0" y="4212845"/>
              <a:ext cx="182402" cy="2497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76" name="Freeform 742">
              <a:extLst>
                <a:ext uri="{FF2B5EF4-FFF2-40B4-BE49-F238E27FC236}">
                  <a16:creationId xmlns:a16="http://schemas.microsoft.com/office/drawing/2014/main" id="{324681ED-8296-F56F-E1DF-0EF500487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4012254"/>
              <a:ext cx="334403" cy="2497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77" name="Freeform 743">
              <a:extLst>
                <a:ext uri="{FF2B5EF4-FFF2-40B4-BE49-F238E27FC236}">
                  <a16:creationId xmlns:a16="http://schemas.microsoft.com/office/drawing/2014/main" id="{78EACCDF-98E9-F788-D5A7-6BFF27CA8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7" y="3656490"/>
              <a:ext cx="613372" cy="456060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78" name="Freeform 744">
              <a:extLst>
                <a:ext uri="{FF2B5EF4-FFF2-40B4-BE49-F238E27FC236}">
                  <a16:creationId xmlns:a16="http://schemas.microsoft.com/office/drawing/2014/main" id="{292F8BE7-7442-2480-AB7B-C05113A65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225" y="3667844"/>
              <a:ext cx="430969" cy="562032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79" name="Freeform 745">
              <a:extLst>
                <a:ext uri="{FF2B5EF4-FFF2-40B4-BE49-F238E27FC236}">
                  <a16:creationId xmlns:a16="http://schemas.microsoft.com/office/drawing/2014/main" id="{D8685901-0A11-2083-434F-B17031353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8549" y="3811664"/>
              <a:ext cx="168096" cy="160852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80" name="Freeform 746">
              <a:extLst>
                <a:ext uri="{FF2B5EF4-FFF2-40B4-BE49-F238E27FC236}">
                  <a16:creationId xmlns:a16="http://schemas.microsoft.com/office/drawing/2014/main" id="{31086834-2FDC-2378-EBD1-FFE2D6B61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923" y="3889252"/>
              <a:ext cx="388051" cy="340625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81" name="Freeform 747">
              <a:extLst>
                <a:ext uri="{FF2B5EF4-FFF2-40B4-BE49-F238E27FC236}">
                  <a16:creationId xmlns:a16="http://schemas.microsoft.com/office/drawing/2014/main" id="{D096C338-F4E6-5130-1D23-399AD6603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594" y="3989547"/>
              <a:ext cx="456005" cy="461736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82" name="Freeform 748">
              <a:extLst>
                <a:ext uri="{FF2B5EF4-FFF2-40B4-BE49-F238E27FC236}">
                  <a16:creationId xmlns:a16="http://schemas.microsoft.com/office/drawing/2014/main" id="{C6970249-5D7D-45D8-9058-DCF60390C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245" y="3963053"/>
              <a:ext cx="46495" cy="60555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83" name="Freeform 749">
              <a:extLst>
                <a:ext uri="{FF2B5EF4-FFF2-40B4-BE49-F238E27FC236}">
                  <a16:creationId xmlns:a16="http://schemas.microsoft.com/office/drawing/2014/main" id="{E6072AAE-2E8F-4416-FB60-5348EE342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512" y="4207169"/>
              <a:ext cx="135906" cy="155174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84" name="Freeform 750">
              <a:extLst>
                <a:ext uri="{FF2B5EF4-FFF2-40B4-BE49-F238E27FC236}">
                  <a16:creationId xmlns:a16="http://schemas.microsoft.com/office/drawing/2014/main" id="{2BCBE65D-DE40-836C-FD64-A57F73F80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85050"/>
              <a:ext cx="51859" cy="54878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85" name="Freeform 751">
              <a:extLst>
                <a:ext uri="{FF2B5EF4-FFF2-40B4-BE49-F238E27FC236}">
                  <a16:creationId xmlns:a16="http://schemas.microsoft.com/office/drawing/2014/main" id="{2459DE03-3A17-69AC-799D-3F0EB9E02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50989"/>
              <a:ext cx="57223" cy="51094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86" name="Freeform 752">
              <a:extLst>
                <a:ext uri="{FF2B5EF4-FFF2-40B4-BE49-F238E27FC236}">
                  <a16:creationId xmlns:a16="http://schemas.microsoft.com/office/drawing/2014/main" id="{1DCFD2C5-6573-C917-F02A-04C0D5FA0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147" y="4333956"/>
              <a:ext cx="282545" cy="323595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87" name="Freeform 753">
              <a:extLst>
                <a:ext uri="{FF2B5EF4-FFF2-40B4-BE49-F238E27FC236}">
                  <a16:creationId xmlns:a16="http://schemas.microsoft.com/office/drawing/2014/main" id="{986157AA-5EF1-0748-1846-B284FF2FF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918" y="4256369"/>
              <a:ext cx="141272" cy="172206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88" name="Freeform 754">
              <a:extLst>
                <a:ext uri="{FF2B5EF4-FFF2-40B4-BE49-F238E27FC236}">
                  <a16:creationId xmlns:a16="http://schemas.microsoft.com/office/drawing/2014/main" id="{B733BAC7-E792-9C10-17E5-A798F7BF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59" y="4256369"/>
              <a:ext cx="59013" cy="39739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89" name="Freeform 755">
              <a:extLst>
                <a:ext uri="{FF2B5EF4-FFF2-40B4-BE49-F238E27FC236}">
                  <a16:creationId xmlns:a16="http://schemas.microsoft.com/office/drawing/2014/main" id="{FE19B065-3E92-4D80-A070-623611587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957377"/>
              <a:ext cx="193132" cy="316025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90" name="Freeform 756">
              <a:extLst>
                <a:ext uri="{FF2B5EF4-FFF2-40B4-BE49-F238E27FC236}">
                  <a16:creationId xmlns:a16="http://schemas.microsoft.com/office/drawing/2014/main" id="{29261F0F-311A-7ED8-4F4B-A8B8B43D3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540" y="3972515"/>
              <a:ext cx="78683" cy="172206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91" name="Freeform 757">
              <a:extLst>
                <a:ext uri="{FF2B5EF4-FFF2-40B4-BE49-F238E27FC236}">
                  <a16:creationId xmlns:a16="http://schemas.microsoft.com/office/drawing/2014/main" id="{CD5AE8FC-5E5E-6335-661A-64D8653EE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187" y="3928989"/>
              <a:ext cx="309368" cy="283855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92" name="Freeform 758">
              <a:extLst>
                <a:ext uri="{FF2B5EF4-FFF2-40B4-BE49-F238E27FC236}">
                  <a16:creationId xmlns:a16="http://schemas.microsoft.com/office/drawing/2014/main" id="{D6C07ED2-BBD3-2E5C-510A-4CCCD3ACE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44" y="3894926"/>
              <a:ext cx="221744" cy="1665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93" name="Freeform 759">
              <a:extLst>
                <a:ext uri="{FF2B5EF4-FFF2-40B4-BE49-F238E27FC236}">
                  <a16:creationId xmlns:a16="http://schemas.microsoft.com/office/drawing/2014/main" id="{0E557D15-F4F8-E643-2F70-F9B4BAB24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9" y="4017930"/>
              <a:ext cx="51859" cy="132467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94" name="Freeform 760">
              <a:extLst>
                <a:ext uri="{FF2B5EF4-FFF2-40B4-BE49-F238E27FC236}">
                  <a16:creationId xmlns:a16="http://schemas.microsoft.com/office/drawing/2014/main" id="{2CA8045C-1B27-91F3-1384-6697F3B6D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8" y="4023608"/>
              <a:ext cx="166307" cy="172206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95" name="Freeform 761">
              <a:extLst>
                <a:ext uri="{FF2B5EF4-FFF2-40B4-BE49-F238E27FC236}">
                  <a16:creationId xmlns:a16="http://schemas.microsoft.com/office/drawing/2014/main" id="{7A2FA901-A593-ED36-1DD3-9AC7F58F3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820" y="4017930"/>
              <a:ext cx="119815" cy="1665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96" name="Freeform 762">
              <a:extLst>
                <a:ext uri="{FF2B5EF4-FFF2-40B4-BE49-F238E27FC236}">
                  <a16:creationId xmlns:a16="http://schemas.microsoft.com/office/drawing/2014/main" id="{5458BAC1-65C7-26CE-C8C6-4E9AAE1DD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947" y="4034961"/>
              <a:ext cx="78683" cy="100296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97" name="Freeform 763">
              <a:extLst>
                <a:ext uri="{FF2B5EF4-FFF2-40B4-BE49-F238E27FC236}">
                  <a16:creationId xmlns:a16="http://schemas.microsoft.com/office/drawing/2014/main" id="{38FF1BDF-5E21-024D-3EF4-F4E49040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441" y="4078486"/>
              <a:ext cx="116236" cy="117328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98" name="Freeform 764">
              <a:extLst>
                <a:ext uri="{FF2B5EF4-FFF2-40B4-BE49-F238E27FC236}">
                  <a16:creationId xmlns:a16="http://schemas.microsoft.com/office/drawing/2014/main" id="{3259DFCA-FA87-A989-9761-F5DAF4DA9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181" y="3966838"/>
              <a:ext cx="182402" cy="162744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99" name="Freeform 765">
              <a:extLst>
                <a:ext uri="{FF2B5EF4-FFF2-40B4-BE49-F238E27FC236}">
                  <a16:creationId xmlns:a16="http://schemas.microsoft.com/office/drawing/2014/main" id="{D580B2E4-4A56-6545-3E93-BBBBF46BB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99" y="3972515"/>
              <a:ext cx="84048" cy="39739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00" name="Freeform 766">
              <a:extLst>
                <a:ext uri="{FF2B5EF4-FFF2-40B4-BE49-F238E27FC236}">
                  <a16:creationId xmlns:a16="http://schemas.microsoft.com/office/drawing/2014/main" id="{3AF99D20-71A5-DA4B-FAE4-859A4C25C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0533" y="3934667"/>
              <a:ext cx="78683" cy="22709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01" name="Freeform 767">
              <a:extLst>
                <a:ext uri="{FF2B5EF4-FFF2-40B4-BE49-F238E27FC236}">
                  <a16:creationId xmlns:a16="http://schemas.microsoft.com/office/drawing/2014/main" id="{E7533AF7-B5A1-DBDC-D8A0-628556ED1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544841"/>
              <a:ext cx="314732" cy="378471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02" name="Freeform 768">
              <a:extLst>
                <a:ext uri="{FF2B5EF4-FFF2-40B4-BE49-F238E27FC236}">
                  <a16:creationId xmlns:a16="http://schemas.microsoft.com/office/drawing/2014/main" id="{D798FE17-C691-C30E-6765-C6286E46E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857080"/>
              <a:ext cx="152001" cy="126790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03" name="Freeform 769">
              <a:extLst>
                <a:ext uri="{FF2B5EF4-FFF2-40B4-BE49-F238E27FC236}">
                  <a16:creationId xmlns:a16="http://schemas.microsoft.com/office/drawing/2014/main" id="{F674DACE-D967-DC0A-CE49-E0AC157E8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2135" y="3607288"/>
              <a:ext cx="439910" cy="43335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04" name="Freeform 770">
              <a:extLst>
                <a:ext uri="{FF2B5EF4-FFF2-40B4-BE49-F238E27FC236}">
                  <a16:creationId xmlns:a16="http://schemas.microsoft.com/office/drawing/2014/main" id="{37312D8D-D455-553B-3F72-93637F139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545" y="3406696"/>
              <a:ext cx="289696" cy="298994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05" name="Freeform 771">
              <a:extLst>
                <a:ext uri="{FF2B5EF4-FFF2-40B4-BE49-F238E27FC236}">
                  <a16:creationId xmlns:a16="http://schemas.microsoft.com/office/drawing/2014/main" id="{957DCF7D-B0BB-B617-8F9A-20EE01CD7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5363" y="3234493"/>
              <a:ext cx="105509" cy="215730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06" name="Freeform 772">
              <a:extLst>
                <a:ext uri="{FF2B5EF4-FFF2-40B4-BE49-F238E27FC236}">
                  <a16:creationId xmlns:a16="http://schemas.microsoft.com/office/drawing/2014/main" id="{58A5FFD2-CE3F-BBC8-8332-9AB88F85C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60" y="3361280"/>
              <a:ext cx="398782" cy="406860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07" name="Freeform 773">
              <a:extLst>
                <a:ext uri="{FF2B5EF4-FFF2-40B4-BE49-F238E27FC236}">
                  <a16:creationId xmlns:a16="http://schemas.microsoft.com/office/drawing/2014/main" id="{E0FCF9DF-5481-FE66-15D7-86ED34A59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5169" y="3533487"/>
              <a:ext cx="219956" cy="189237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08" name="Freeform 774">
              <a:extLst>
                <a:ext uri="{FF2B5EF4-FFF2-40B4-BE49-F238E27FC236}">
                  <a16:creationId xmlns:a16="http://schemas.microsoft.com/office/drawing/2014/main" id="{B7E3D896-7B6E-8AD9-C0F2-B852F14B6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676" y="3266662"/>
              <a:ext cx="314732" cy="266824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09" name="Freeform 775">
              <a:extLst>
                <a:ext uri="{FF2B5EF4-FFF2-40B4-BE49-F238E27FC236}">
                  <a16:creationId xmlns:a16="http://schemas.microsoft.com/office/drawing/2014/main" id="{22802F14-8C23-DFD0-44AF-D9822E2D3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9" y="3240170"/>
              <a:ext cx="543629" cy="548785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710" name="Group 709">
            <a:extLst>
              <a:ext uri="{FF2B5EF4-FFF2-40B4-BE49-F238E27FC236}">
                <a16:creationId xmlns:a16="http://schemas.microsoft.com/office/drawing/2014/main" id="{76700FDF-854F-C928-B161-66A822E6D8A1}"/>
              </a:ext>
            </a:extLst>
          </p:cNvPr>
          <p:cNvGrpSpPr/>
          <p:nvPr/>
        </p:nvGrpSpPr>
        <p:grpSpPr>
          <a:xfrm>
            <a:off x="8725627" y="4402083"/>
            <a:ext cx="1718510" cy="1339795"/>
            <a:chOff x="8725627" y="4402083"/>
            <a:chExt cx="1718510" cy="1339795"/>
          </a:xfrm>
          <a:solidFill>
            <a:schemeClr val="bg2"/>
          </a:solidFill>
        </p:grpSpPr>
        <p:sp>
          <p:nvSpPr>
            <p:cNvPr id="711" name="Freeform 403">
              <a:extLst>
                <a:ext uri="{FF2B5EF4-FFF2-40B4-BE49-F238E27FC236}">
                  <a16:creationId xmlns:a16="http://schemas.microsoft.com/office/drawing/2014/main" id="{5A21AD1A-027C-3128-862F-2D586EEFF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5627" y="4629165"/>
              <a:ext cx="1069375" cy="845885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12" name="Freeform 472">
              <a:extLst>
                <a:ext uri="{FF2B5EF4-FFF2-40B4-BE49-F238E27FC236}">
                  <a16:creationId xmlns:a16="http://schemas.microsoft.com/office/drawing/2014/main" id="{174C1E1B-13DC-291B-4484-40CC39121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096" y="4439930"/>
              <a:ext cx="109084" cy="66233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13" name="Freeform 473">
              <a:extLst>
                <a:ext uri="{FF2B5EF4-FFF2-40B4-BE49-F238E27FC236}">
                  <a16:creationId xmlns:a16="http://schemas.microsoft.com/office/drawing/2014/main" id="{F38648FD-0ACF-81D2-5700-E044A0D5D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6463" y="4473991"/>
              <a:ext cx="46495" cy="60555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14" name="Freeform 474">
              <a:extLst>
                <a:ext uri="{FF2B5EF4-FFF2-40B4-BE49-F238E27FC236}">
                  <a16:creationId xmlns:a16="http://schemas.microsoft.com/office/drawing/2014/main" id="{06890AC9-98CD-0A19-AE03-D1C48F8D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369" y="4585643"/>
              <a:ext cx="30400" cy="32169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15" name="Freeform 475">
              <a:extLst>
                <a:ext uri="{FF2B5EF4-FFF2-40B4-BE49-F238E27FC236}">
                  <a16:creationId xmlns:a16="http://schemas.microsoft.com/office/drawing/2014/main" id="{01DF890B-0D9F-9C55-5B60-2084B9CAB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181" y="4534548"/>
              <a:ext cx="48283" cy="34061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16" name="Freeform 476">
              <a:extLst>
                <a:ext uri="{FF2B5EF4-FFF2-40B4-BE49-F238E27FC236}">
                  <a16:creationId xmlns:a16="http://schemas.microsoft.com/office/drawing/2014/main" id="{434EDC68-A707-24BE-12BD-B0A227D63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3686" y="4511839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17" name="Freeform 477">
              <a:extLst>
                <a:ext uri="{FF2B5EF4-FFF2-40B4-BE49-F238E27FC236}">
                  <a16:creationId xmlns:a16="http://schemas.microsoft.com/office/drawing/2014/main" id="{9AA8590A-1184-F350-2E36-4610B129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4901666"/>
              <a:ext cx="84047" cy="66233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18" name="Freeform 478">
              <a:extLst>
                <a:ext uri="{FF2B5EF4-FFF2-40B4-BE49-F238E27FC236}">
                  <a16:creationId xmlns:a16="http://schemas.microsoft.com/office/drawing/2014/main" id="{91970068-8463-83B4-8D67-FF1DA2DFC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2136" y="5323663"/>
              <a:ext cx="59013" cy="77587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19" name="Freeform 479">
              <a:extLst>
                <a:ext uri="{FF2B5EF4-FFF2-40B4-BE49-F238E27FC236}">
                  <a16:creationId xmlns:a16="http://schemas.microsoft.com/office/drawing/2014/main" id="{1598A2DE-9D6E-8446-6A25-CF2F053E6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8231" y="5395573"/>
              <a:ext cx="135906" cy="168421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20" name="Freeform 480">
              <a:extLst>
                <a:ext uri="{FF2B5EF4-FFF2-40B4-BE49-F238E27FC236}">
                  <a16:creationId xmlns:a16="http://schemas.microsoft.com/office/drawing/2014/main" id="{61BF1DCA-55FE-B9F8-1609-232FD9731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407" y="5518577"/>
              <a:ext cx="205650" cy="211945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21" name="Freeform 481">
              <a:extLst>
                <a:ext uri="{FF2B5EF4-FFF2-40B4-BE49-F238E27FC236}">
                  <a16:creationId xmlns:a16="http://schemas.microsoft.com/office/drawing/2014/main" id="{1F33C1E7-788C-DC9C-25E2-79CEF9D0D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594" y="5730523"/>
              <a:ext cx="10730" cy="1135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22" name="Freeform 482">
              <a:extLst>
                <a:ext uri="{FF2B5EF4-FFF2-40B4-BE49-F238E27FC236}">
                  <a16:creationId xmlns:a16="http://schemas.microsoft.com/office/drawing/2014/main" id="{F37BACEE-1D85-3CE5-007F-ACEAD77F8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954" y="5524255"/>
              <a:ext cx="100143" cy="100296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23" name="Freeform 483">
              <a:extLst>
                <a:ext uri="{FF2B5EF4-FFF2-40B4-BE49-F238E27FC236}">
                  <a16:creationId xmlns:a16="http://schemas.microsoft.com/office/drawing/2014/main" id="{2A55E32E-C954-FA55-8CEA-A13DDABDD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7637" y="5495869"/>
              <a:ext cx="16094" cy="28387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24" name="Freeform 484">
              <a:extLst>
                <a:ext uri="{FF2B5EF4-FFF2-40B4-BE49-F238E27FC236}">
                  <a16:creationId xmlns:a16="http://schemas.microsoft.com/office/drawing/2014/main" id="{40FC225A-648E-7602-3F1F-45722BFF7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130" y="5495869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25" name="Freeform 612">
              <a:extLst>
                <a:ext uri="{FF2B5EF4-FFF2-40B4-BE49-F238E27FC236}">
                  <a16:creationId xmlns:a16="http://schemas.microsoft.com/office/drawing/2014/main" id="{23E8AB68-E782-3321-D1AF-EEBD54073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362" y="5357725"/>
              <a:ext cx="35765" cy="28387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26" name="Freeform 708">
              <a:extLst>
                <a:ext uri="{FF2B5EF4-FFF2-40B4-BE49-F238E27FC236}">
                  <a16:creationId xmlns:a16="http://schemas.microsoft.com/office/drawing/2014/main" id="{B32A8A12-D3CF-6B0D-8CD0-E11A60596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810" y="4402083"/>
              <a:ext cx="268238" cy="227083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B1FFB0B2-1BDF-1A2B-69F8-269951F7009F}"/>
              </a:ext>
            </a:extLst>
          </p:cNvPr>
          <p:cNvGrpSpPr/>
          <p:nvPr/>
        </p:nvGrpSpPr>
        <p:grpSpPr>
          <a:xfrm>
            <a:off x="3650564" y="3972515"/>
            <a:ext cx="1278601" cy="2085385"/>
            <a:chOff x="3650564" y="3972515"/>
            <a:chExt cx="1278601" cy="2085385"/>
          </a:xfrm>
          <a:solidFill>
            <a:schemeClr val="bg2"/>
          </a:solidFill>
        </p:grpSpPr>
        <p:sp>
          <p:nvSpPr>
            <p:cNvPr id="728" name="Freeform 512">
              <a:extLst>
                <a:ext uri="{FF2B5EF4-FFF2-40B4-BE49-F238E27FC236}">
                  <a16:creationId xmlns:a16="http://schemas.microsoft.com/office/drawing/2014/main" id="{2ADD9DB7-C1AB-C9D2-EEF4-B797CAEF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5929221"/>
              <a:ext cx="62589" cy="34061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29" name="Freeform 513">
              <a:extLst>
                <a:ext uri="{FF2B5EF4-FFF2-40B4-BE49-F238E27FC236}">
                  <a16:creationId xmlns:a16="http://schemas.microsoft.com/office/drawing/2014/main" id="{67DC609C-3604-18C3-232C-2DC745134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977" y="5963282"/>
              <a:ext cx="46495" cy="34061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30" name="Freeform 514">
              <a:extLst>
                <a:ext uri="{FF2B5EF4-FFF2-40B4-BE49-F238E27FC236}">
                  <a16:creationId xmlns:a16="http://schemas.microsoft.com/office/drawing/2014/main" id="{A800BA5A-5F56-F020-A622-BEF778464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5919759"/>
              <a:ext cx="41130" cy="26493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31" name="Freeform 515">
              <a:extLst>
                <a:ext uri="{FF2B5EF4-FFF2-40B4-BE49-F238E27FC236}">
                  <a16:creationId xmlns:a16="http://schemas.microsoft.com/office/drawing/2014/main" id="{5CB4347C-D616-B7F3-8DA2-DA5E96D3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5940575"/>
              <a:ext cx="42917" cy="28387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32" name="Freeform 516">
              <a:extLst>
                <a:ext uri="{FF2B5EF4-FFF2-40B4-BE49-F238E27FC236}">
                  <a16:creationId xmlns:a16="http://schemas.microsoft.com/office/drawing/2014/main" id="{51EA361C-0FB7-88B6-AFED-CC8853865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902726"/>
              <a:ext cx="16094" cy="17031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33" name="Freeform 517">
              <a:extLst>
                <a:ext uri="{FF2B5EF4-FFF2-40B4-BE49-F238E27FC236}">
                  <a16:creationId xmlns:a16="http://schemas.microsoft.com/office/drawing/2014/main" id="{D87CC13A-A825-A5AE-A8CF-2276D5F03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857310"/>
              <a:ext cx="37553" cy="39739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34" name="Freeform 518">
              <a:extLst>
                <a:ext uri="{FF2B5EF4-FFF2-40B4-BE49-F238E27FC236}">
                  <a16:creationId xmlns:a16="http://schemas.microsoft.com/office/drawing/2014/main" id="{E2B67091-FF79-1288-3F0C-DCD6EEA55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059" y="5785401"/>
              <a:ext cx="26823" cy="60555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35" name="Freeform 519">
              <a:extLst>
                <a:ext uri="{FF2B5EF4-FFF2-40B4-BE49-F238E27FC236}">
                  <a16:creationId xmlns:a16="http://schemas.microsoft.com/office/drawing/2014/main" id="{A44E7EB1-9EBD-383B-F212-C2BD6B46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834601"/>
              <a:ext cx="16094" cy="34061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36" name="Freeform 520">
              <a:extLst>
                <a:ext uri="{FF2B5EF4-FFF2-40B4-BE49-F238E27FC236}">
                  <a16:creationId xmlns:a16="http://schemas.microsoft.com/office/drawing/2014/main" id="{8AD85D3A-9DF6-F853-FCDC-1D36492F3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762692"/>
              <a:ext cx="26823" cy="39739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37" name="Freeform 521">
              <a:extLst>
                <a:ext uri="{FF2B5EF4-FFF2-40B4-BE49-F238E27FC236}">
                  <a16:creationId xmlns:a16="http://schemas.microsoft.com/office/drawing/2014/main" id="{9F07FF50-7B2C-7D06-6639-65F36F16B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520" y="5652934"/>
              <a:ext cx="26823" cy="26493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38" name="Freeform 522">
              <a:extLst>
                <a:ext uri="{FF2B5EF4-FFF2-40B4-BE49-F238E27FC236}">
                  <a16:creationId xmlns:a16="http://schemas.microsoft.com/office/drawing/2014/main" id="{E9B4CB68-A921-D883-619C-83166D673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884" y="5552640"/>
              <a:ext cx="32188" cy="60555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39" name="Freeform 523">
              <a:extLst>
                <a:ext uri="{FF2B5EF4-FFF2-40B4-BE49-F238E27FC236}">
                  <a16:creationId xmlns:a16="http://schemas.microsoft.com/office/drawing/2014/main" id="{79836B24-84AF-932A-2E03-048086895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390" y="3978192"/>
              <a:ext cx="25036" cy="22709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40" name="Freeform 524">
              <a:extLst>
                <a:ext uri="{FF2B5EF4-FFF2-40B4-BE49-F238E27FC236}">
                  <a16:creationId xmlns:a16="http://schemas.microsoft.com/office/drawing/2014/main" id="{E79C9EAC-9BDB-2920-3C0C-63BFC4B4E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710" y="4012255"/>
              <a:ext cx="30400" cy="43525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41" name="Freeform 525">
              <a:extLst>
                <a:ext uri="{FF2B5EF4-FFF2-40B4-BE49-F238E27FC236}">
                  <a16:creationId xmlns:a16="http://schemas.microsoft.com/office/drawing/2014/main" id="{39A873A6-AADD-15CF-FDD9-4319F44B4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620" y="4313141"/>
              <a:ext cx="73319" cy="71909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42" name="Freeform 614">
              <a:extLst>
                <a:ext uri="{FF2B5EF4-FFF2-40B4-BE49-F238E27FC236}">
                  <a16:creationId xmlns:a16="http://schemas.microsoft.com/office/drawing/2014/main" id="{7F99B5EB-9B94-0B2C-DCAB-93114E0DD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066" y="5191198"/>
              <a:ext cx="53647" cy="49203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43" name="Freeform 616">
              <a:extLst>
                <a:ext uri="{FF2B5EF4-FFF2-40B4-BE49-F238E27FC236}">
                  <a16:creationId xmlns:a16="http://schemas.microsoft.com/office/drawing/2014/main" id="{AA75CEC1-A123-EDFC-DBBB-CEE524F7B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519" y="5940572"/>
              <a:ext cx="94778" cy="8894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44" name="Freeform 617">
              <a:extLst>
                <a:ext uri="{FF2B5EF4-FFF2-40B4-BE49-F238E27FC236}">
                  <a16:creationId xmlns:a16="http://schemas.microsoft.com/office/drawing/2014/main" id="{0EC3C4AC-FDE0-183C-EAED-F28717B61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379" y="5929221"/>
              <a:ext cx="157367" cy="128679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45" name="Freeform 618">
              <a:extLst>
                <a:ext uri="{FF2B5EF4-FFF2-40B4-BE49-F238E27FC236}">
                  <a16:creationId xmlns:a16="http://schemas.microsoft.com/office/drawing/2014/main" id="{738149A5-5852-4C24-46C8-231311FF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4000900"/>
              <a:ext cx="398782" cy="306562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46" name="Freeform 619">
              <a:extLst>
                <a:ext uri="{FF2B5EF4-FFF2-40B4-BE49-F238E27FC236}">
                  <a16:creationId xmlns:a16="http://schemas.microsoft.com/office/drawing/2014/main" id="{422B52D1-5917-D8CA-00E6-4CA8A1D58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4084164"/>
              <a:ext cx="135906" cy="211945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47" name="Freeform 620">
              <a:extLst>
                <a:ext uri="{FF2B5EF4-FFF2-40B4-BE49-F238E27FC236}">
                  <a16:creationId xmlns:a16="http://schemas.microsoft.com/office/drawing/2014/main" id="{8555467F-5EEB-5652-C9D0-440294243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064" y="4150397"/>
              <a:ext cx="116236" cy="128679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48" name="Freeform 621">
              <a:extLst>
                <a:ext uri="{FF2B5EF4-FFF2-40B4-BE49-F238E27FC236}">
                  <a16:creationId xmlns:a16="http://schemas.microsoft.com/office/drawing/2014/main" id="{51E0527E-89CA-908D-F409-070D4315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9842" y="4161753"/>
              <a:ext cx="84048" cy="10029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49" name="Freeform 622">
              <a:extLst>
                <a:ext uri="{FF2B5EF4-FFF2-40B4-BE49-F238E27FC236}">
                  <a16:creationId xmlns:a16="http://schemas.microsoft.com/office/drawing/2014/main" id="{8CE41712-81B2-C21F-1EB0-32B966036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3972515"/>
              <a:ext cx="423817" cy="467415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50" name="Freeform 623">
              <a:extLst>
                <a:ext uri="{FF2B5EF4-FFF2-40B4-BE49-F238E27FC236}">
                  <a16:creationId xmlns:a16="http://schemas.microsoft.com/office/drawing/2014/main" id="{9E8D85EA-E74C-6670-68BC-82C928BCE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787" y="4284754"/>
              <a:ext cx="146636" cy="183561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51" name="Freeform 624">
              <a:extLst>
                <a:ext uri="{FF2B5EF4-FFF2-40B4-BE49-F238E27FC236}">
                  <a16:creationId xmlns:a16="http://schemas.microsoft.com/office/drawing/2014/main" id="{89019ACE-8CDE-9CEA-0E22-5CAC4CF5A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693" y="4318817"/>
              <a:ext cx="336192" cy="527971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52" name="Freeform 625">
              <a:extLst>
                <a:ext uri="{FF2B5EF4-FFF2-40B4-BE49-F238E27FC236}">
                  <a16:creationId xmlns:a16="http://schemas.microsoft.com/office/drawing/2014/main" id="{294779C6-08D2-B864-7A84-3D0BD7E8B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119" y="4812725"/>
              <a:ext cx="228896" cy="1178944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53" name="Freeform 626">
              <a:extLst>
                <a:ext uri="{FF2B5EF4-FFF2-40B4-BE49-F238E27FC236}">
                  <a16:creationId xmlns:a16="http://schemas.microsoft.com/office/drawing/2014/main" id="{959E273B-DE21-7A3E-99D2-C09627C17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696" y="4585640"/>
              <a:ext cx="336192" cy="387935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54" name="Freeform 627">
              <a:extLst>
                <a:ext uri="{FF2B5EF4-FFF2-40B4-BE49-F238E27FC236}">
                  <a16:creationId xmlns:a16="http://schemas.microsoft.com/office/drawing/2014/main" id="{682749EA-9177-09E3-27E2-36CBD86BE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252" y="4861926"/>
              <a:ext cx="236050" cy="246007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55" name="Freeform 628">
              <a:extLst>
                <a:ext uri="{FF2B5EF4-FFF2-40B4-BE49-F238E27FC236}">
                  <a16:creationId xmlns:a16="http://schemas.microsoft.com/office/drawing/2014/main" id="{565E9EC8-C6EF-0244-AEEB-B072E0360E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6614" y="4178782"/>
              <a:ext cx="1042551" cy="1118388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56" name="Freeform 629">
              <a:extLst>
                <a:ext uri="{FF2B5EF4-FFF2-40B4-BE49-F238E27FC236}">
                  <a16:creationId xmlns:a16="http://schemas.microsoft.com/office/drawing/2014/main" id="{4F51A62D-059B-2427-4A05-D5A08CD32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758" y="5179843"/>
              <a:ext cx="141272" cy="155174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57" name="Freeform 630">
              <a:extLst>
                <a:ext uri="{FF2B5EF4-FFF2-40B4-BE49-F238E27FC236}">
                  <a16:creationId xmlns:a16="http://schemas.microsoft.com/office/drawing/2014/main" id="{D545350A-2106-C51F-27ED-B58AC5D9C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4935728"/>
              <a:ext cx="540052" cy="993491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5206CC3F-28E8-7243-CFF4-D2535789DC17}"/>
              </a:ext>
            </a:extLst>
          </p:cNvPr>
          <p:cNvGrpSpPr/>
          <p:nvPr/>
        </p:nvGrpSpPr>
        <p:grpSpPr>
          <a:xfrm>
            <a:off x="1417035" y="1160463"/>
            <a:ext cx="4100465" cy="2935054"/>
            <a:chOff x="1417035" y="1160463"/>
            <a:chExt cx="4100465" cy="2935054"/>
          </a:xfrm>
          <a:solidFill>
            <a:schemeClr val="bg2"/>
          </a:solidFill>
        </p:grpSpPr>
        <p:sp>
          <p:nvSpPr>
            <p:cNvPr id="759" name="Freeform 534">
              <a:extLst>
                <a:ext uri="{FF2B5EF4-FFF2-40B4-BE49-F238E27FC236}">
                  <a16:creationId xmlns:a16="http://schemas.microsoft.com/office/drawing/2014/main" id="{ACD92786-58B2-3E2B-B9D4-91500D7FF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123" y="2801142"/>
              <a:ext cx="82259" cy="43525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0" name="Freeform 537">
              <a:extLst>
                <a:ext uri="{FF2B5EF4-FFF2-40B4-BE49-F238E27FC236}">
                  <a16:creationId xmlns:a16="http://schemas.microsoft.com/office/drawing/2014/main" id="{A893A902-DDC9-1C5E-4142-8B945973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299" y="2333728"/>
              <a:ext cx="16094" cy="32169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1" name="Freeform 538">
              <a:extLst>
                <a:ext uri="{FF2B5EF4-FFF2-40B4-BE49-F238E27FC236}">
                  <a16:creationId xmlns:a16="http://schemas.microsoft.com/office/drawing/2014/main" id="{DE4E189C-D6A8-2BCE-DF4E-44F487DA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16" y="2388608"/>
              <a:ext cx="16094" cy="17031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2" name="Freeform 539">
              <a:extLst>
                <a:ext uri="{FF2B5EF4-FFF2-40B4-BE49-F238E27FC236}">
                  <a16:creationId xmlns:a16="http://schemas.microsoft.com/office/drawing/2014/main" id="{E9A90134-DE4C-DCC6-2336-BC41B167B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388" y="2683817"/>
              <a:ext cx="35765" cy="22709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3" name="Freeform 540">
              <a:extLst>
                <a:ext uri="{FF2B5EF4-FFF2-40B4-BE49-F238E27FC236}">
                  <a16:creationId xmlns:a16="http://schemas.microsoft.com/office/drawing/2014/main" id="{69CC0D6C-7858-C36B-0301-0E55B2CDC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611" y="2549459"/>
              <a:ext cx="32188" cy="34061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4" name="Freeform 541">
              <a:extLst>
                <a:ext uri="{FF2B5EF4-FFF2-40B4-BE49-F238E27FC236}">
                  <a16:creationId xmlns:a16="http://schemas.microsoft.com/office/drawing/2014/main" id="{AE5F4ABF-4596-9D08-82AF-F4EB1FB59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517" y="2311019"/>
              <a:ext cx="32188" cy="39739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5" name="Freeform 542">
              <a:extLst>
                <a:ext uri="{FF2B5EF4-FFF2-40B4-BE49-F238E27FC236}">
                  <a16:creationId xmlns:a16="http://schemas.microsoft.com/office/drawing/2014/main" id="{FD1FBBB1-208B-6C69-CC7E-D834128E4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9105" y="2288312"/>
              <a:ext cx="62589" cy="34061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6" name="Freeform 543">
              <a:extLst>
                <a:ext uri="{FF2B5EF4-FFF2-40B4-BE49-F238E27FC236}">
                  <a16:creationId xmlns:a16="http://schemas.microsoft.com/office/drawing/2014/main" id="{323DA449-CD98-CEEA-4D4B-FDAB8F49A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435" y="2267495"/>
              <a:ext cx="35765" cy="15139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7" name="Freeform 544">
              <a:extLst>
                <a:ext uri="{FF2B5EF4-FFF2-40B4-BE49-F238E27FC236}">
                  <a16:creationId xmlns:a16="http://schemas.microsoft.com/office/drawing/2014/main" id="{0B134C2D-D747-E1DD-1E43-DA114E0A7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691" y="2155846"/>
              <a:ext cx="178826" cy="132467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8" name="Freeform 545">
              <a:extLst>
                <a:ext uri="{FF2B5EF4-FFF2-40B4-BE49-F238E27FC236}">
                  <a16:creationId xmlns:a16="http://schemas.microsoft.com/office/drawing/2014/main" id="{3B7CCD85-27E8-663C-D483-9FEE19D86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2144490"/>
              <a:ext cx="35765" cy="28387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9" name="Freeform 546">
              <a:extLst>
                <a:ext uri="{FF2B5EF4-FFF2-40B4-BE49-F238E27FC236}">
                  <a16:creationId xmlns:a16="http://schemas.microsoft.com/office/drawing/2014/main" id="{7EB2AA1D-450F-31D5-4CD1-735711D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704" y="2150168"/>
              <a:ext cx="19671" cy="28387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0" name="Freeform 547">
              <a:extLst>
                <a:ext uri="{FF2B5EF4-FFF2-40B4-BE49-F238E27FC236}">
                  <a16:creationId xmlns:a16="http://schemas.microsoft.com/office/drawing/2014/main" id="{ED70162E-047D-3765-641C-F5DD356A4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421" y="2044198"/>
              <a:ext cx="16094" cy="34061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1" name="Freeform 548">
              <a:extLst>
                <a:ext uri="{FF2B5EF4-FFF2-40B4-BE49-F238E27FC236}">
                  <a16:creationId xmlns:a16="http://schemas.microsoft.com/office/drawing/2014/main" id="{2249DBA3-AD21-C9A6-EBA4-15474AEA1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1754666"/>
              <a:ext cx="754643" cy="584739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2" name="Freeform 549">
              <a:extLst>
                <a:ext uri="{FF2B5EF4-FFF2-40B4-BE49-F238E27FC236}">
                  <a16:creationId xmlns:a16="http://schemas.microsoft.com/office/drawing/2014/main" id="{ABE0620B-F168-B5BB-5A22-0E2027D16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2299667"/>
              <a:ext cx="32188" cy="11355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3" name="Freeform 550">
              <a:extLst>
                <a:ext uri="{FF2B5EF4-FFF2-40B4-BE49-F238E27FC236}">
                  <a16:creationId xmlns:a16="http://schemas.microsoft.com/office/drawing/2014/main" id="{88F9853C-FCF6-B0D7-5379-A5F743750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2055552"/>
              <a:ext cx="42917" cy="11355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4" name="Freeform 551">
              <a:extLst>
                <a:ext uri="{FF2B5EF4-FFF2-40B4-BE49-F238E27FC236}">
                  <a16:creationId xmlns:a16="http://schemas.microsoft.com/office/drawing/2014/main" id="{9296DBAD-028C-FF75-0B31-3F878E379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565" y="2044198"/>
              <a:ext cx="62589" cy="54878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5" name="Freeform 552">
              <a:extLst>
                <a:ext uri="{FF2B5EF4-FFF2-40B4-BE49-F238E27FC236}">
                  <a16:creationId xmlns:a16="http://schemas.microsoft.com/office/drawing/2014/main" id="{EA80C54C-2696-3A43-77AD-24CE6D67F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341" y="1994996"/>
              <a:ext cx="35765" cy="20817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6" name="Freeform 553">
              <a:extLst>
                <a:ext uri="{FF2B5EF4-FFF2-40B4-BE49-F238E27FC236}">
                  <a16:creationId xmlns:a16="http://schemas.microsoft.com/office/drawing/2014/main" id="{8A27380A-1A28-F896-9DE9-A1D982626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201" y="1989318"/>
              <a:ext cx="32188" cy="17031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7" name="Freeform 554">
              <a:extLst>
                <a:ext uri="{FF2B5EF4-FFF2-40B4-BE49-F238E27FC236}">
                  <a16:creationId xmlns:a16="http://schemas.microsoft.com/office/drawing/2014/main" id="{F38BE5F2-E846-4D9B-0690-A3CB81965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800" y="1977965"/>
              <a:ext cx="25036" cy="11355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8" name="Freeform 555">
              <a:extLst>
                <a:ext uri="{FF2B5EF4-FFF2-40B4-BE49-F238E27FC236}">
                  <a16:creationId xmlns:a16="http://schemas.microsoft.com/office/drawing/2014/main" id="{7CF32FC5-2C90-CED7-713F-C736390B1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423" y="1766019"/>
              <a:ext cx="137695" cy="62449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9" name="Freeform 569">
              <a:extLst>
                <a:ext uri="{FF2B5EF4-FFF2-40B4-BE49-F238E27FC236}">
                  <a16:creationId xmlns:a16="http://schemas.microsoft.com/office/drawing/2014/main" id="{3E49FA60-ACE5-FB7B-5134-0E25B4911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747" y="1966609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0" name="Freeform 570">
              <a:extLst>
                <a:ext uri="{FF2B5EF4-FFF2-40B4-BE49-F238E27FC236}">
                  <a16:creationId xmlns:a16="http://schemas.microsoft.com/office/drawing/2014/main" id="{070A2E1B-BB74-64D5-54B3-6BE046646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195" y="2000672"/>
              <a:ext cx="26823" cy="20817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1" name="Freeform 571">
              <a:extLst>
                <a:ext uri="{FF2B5EF4-FFF2-40B4-BE49-F238E27FC236}">
                  <a16:creationId xmlns:a16="http://schemas.microsoft.com/office/drawing/2014/main" id="{1D3BEB6A-AF1B-FCC6-0D63-E6A5A6E11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006" y="2021487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2" name="Freeform 572">
              <a:extLst>
                <a:ext uri="{FF2B5EF4-FFF2-40B4-BE49-F238E27FC236}">
                  <a16:creationId xmlns:a16="http://schemas.microsoft.com/office/drawing/2014/main" id="{E4B83B8A-2BF0-8EA3-680E-B96DA4CB0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788728"/>
              <a:ext cx="482829" cy="2497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3" name="Freeform 573">
              <a:extLst>
                <a:ext uri="{FF2B5EF4-FFF2-40B4-BE49-F238E27FC236}">
                  <a16:creationId xmlns:a16="http://schemas.microsoft.com/office/drawing/2014/main" id="{013AFF9D-ED10-922B-F197-413D61E64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464" y="1766019"/>
              <a:ext cx="73319" cy="51094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4" name="Freeform 574">
              <a:extLst>
                <a:ext uri="{FF2B5EF4-FFF2-40B4-BE49-F238E27FC236}">
                  <a16:creationId xmlns:a16="http://schemas.microsoft.com/office/drawing/2014/main" id="{780D6EF2-260C-7115-EF20-7701A30BD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743310"/>
              <a:ext cx="166307" cy="162744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5" name="Freeform 575">
              <a:extLst>
                <a:ext uri="{FF2B5EF4-FFF2-40B4-BE49-F238E27FC236}">
                  <a16:creationId xmlns:a16="http://schemas.microsoft.com/office/drawing/2014/main" id="{FC2E5445-7496-2433-396D-85DD644D8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737" y="1743310"/>
              <a:ext cx="146636" cy="123003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6" name="Freeform 577">
              <a:extLst>
                <a:ext uri="{FF2B5EF4-FFF2-40B4-BE49-F238E27FC236}">
                  <a16:creationId xmlns:a16="http://schemas.microsoft.com/office/drawing/2014/main" id="{19DE6D86-4E61-4660-62FA-C48D0149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3688" y="1677078"/>
              <a:ext cx="37553" cy="22709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7" name="Freeform 578">
              <a:extLst>
                <a:ext uri="{FF2B5EF4-FFF2-40B4-BE49-F238E27FC236}">
                  <a16:creationId xmlns:a16="http://schemas.microsoft.com/office/drawing/2014/main" id="{7972E612-B9EB-CCE9-526F-94AC4695E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013" y="1576784"/>
              <a:ext cx="314732" cy="157066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8" name="Freeform 579">
              <a:extLst>
                <a:ext uri="{FF2B5EF4-FFF2-40B4-BE49-F238E27FC236}">
                  <a16:creationId xmlns:a16="http://schemas.microsoft.com/office/drawing/2014/main" id="{A132438F-C64D-2876-0D0F-5E1AD6FC6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639232"/>
              <a:ext cx="53647" cy="37847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9" name="Freeform 581">
              <a:extLst>
                <a:ext uri="{FF2B5EF4-FFF2-40B4-BE49-F238E27FC236}">
                  <a16:creationId xmlns:a16="http://schemas.microsoft.com/office/drawing/2014/main" id="{66ADB212-BE52-DAF7-9444-4A83666E5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602" y="1593813"/>
              <a:ext cx="41130" cy="11355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90" name="Freeform 582">
              <a:extLst>
                <a:ext uri="{FF2B5EF4-FFF2-40B4-BE49-F238E27FC236}">
                  <a16:creationId xmlns:a16="http://schemas.microsoft.com/office/drawing/2014/main" id="{A6BC6088-F405-C751-B169-0C06B0A16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368" y="1516229"/>
              <a:ext cx="110872" cy="54878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91" name="Freeform 583">
              <a:extLst>
                <a:ext uri="{FF2B5EF4-FFF2-40B4-BE49-F238E27FC236}">
                  <a16:creationId xmlns:a16="http://schemas.microsoft.com/office/drawing/2014/main" id="{178BCE4A-96F0-7706-678A-3EE37602E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872" y="1527582"/>
              <a:ext cx="41130" cy="22709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92" name="Freeform 584">
              <a:extLst>
                <a:ext uri="{FF2B5EF4-FFF2-40B4-BE49-F238E27FC236}">
                  <a16:creationId xmlns:a16="http://schemas.microsoft.com/office/drawing/2014/main" id="{C629D1C1-FDC9-8526-E749-D45AE0C6E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097" y="1476488"/>
              <a:ext cx="110872" cy="39739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93" name="Freeform 585">
              <a:extLst>
                <a:ext uri="{FF2B5EF4-FFF2-40B4-BE49-F238E27FC236}">
                  <a16:creationId xmlns:a16="http://schemas.microsoft.com/office/drawing/2014/main" id="{739E3B03-D91A-EBDE-0639-0769EE858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334" y="1593813"/>
              <a:ext cx="146636" cy="105974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94" name="Freeform 586">
              <a:extLst>
                <a:ext uri="{FF2B5EF4-FFF2-40B4-BE49-F238E27FC236}">
                  <a16:creationId xmlns:a16="http://schemas.microsoft.com/office/drawing/2014/main" id="{4F242252-CE73-DFF5-1314-824948CC9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241" y="1644908"/>
              <a:ext cx="46495" cy="15139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95" name="Freeform 587">
              <a:extLst>
                <a:ext uri="{FF2B5EF4-FFF2-40B4-BE49-F238E27FC236}">
                  <a16:creationId xmlns:a16="http://schemas.microsoft.com/office/drawing/2014/main" id="{37631607-8323-A970-D82C-A9AD73F8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511" y="1639232"/>
              <a:ext cx="42917" cy="11355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96" name="Freeform 588">
              <a:extLst>
                <a:ext uri="{FF2B5EF4-FFF2-40B4-BE49-F238E27FC236}">
                  <a16:creationId xmlns:a16="http://schemas.microsoft.com/office/drawing/2014/main" id="{D71D1B41-F586-83FE-0E0D-4E38E78F4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052" y="1622199"/>
              <a:ext cx="53647" cy="28387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97" name="Freeform 589">
              <a:extLst>
                <a:ext uri="{FF2B5EF4-FFF2-40B4-BE49-F238E27FC236}">
                  <a16:creationId xmlns:a16="http://schemas.microsoft.com/office/drawing/2014/main" id="{FF24D511-A7C5-313F-7B00-83A7E258B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417" y="1599492"/>
              <a:ext cx="37553" cy="28387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98" name="Freeform 590">
              <a:extLst>
                <a:ext uri="{FF2B5EF4-FFF2-40B4-BE49-F238E27FC236}">
                  <a16:creationId xmlns:a16="http://schemas.microsoft.com/office/drawing/2014/main" id="{B08F1AF9-0550-F815-76A2-9F54FB394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558" y="1533258"/>
              <a:ext cx="62589" cy="49203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99" name="Freeform 591">
              <a:extLst>
                <a:ext uri="{FF2B5EF4-FFF2-40B4-BE49-F238E27FC236}">
                  <a16:creationId xmlns:a16="http://schemas.microsoft.com/office/drawing/2014/main" id="{5CDEBDD5-4ED3-D6F6-3453-2B694623B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527582"/>
              <a:ext cx="46495" cy="17031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0" name="Freeform 592">
              <a:extLst>
                <a:ext uri="{FF2B5EF4-FFF2-40B4-BE49-F238E27FC236}">
                  <a16:creationId xmlns:a16="http://schemas.microsoft.com/office/drawing/2014/main" id="{42FDAFA8-D432-AFD3-F3D2-EA9A3DB2E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286" y="1438640"/>
              <a:ext cx="187767" cy="105974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1" name="Freeform 593">
              <a:extLst>
                <a:ext uri="{FF2B5EF4-FFF2-40B4-BE49-F238E27FC236}">
                  <a16:creationId xmlns:a16="http://schemas.microsoft.com/office/drawing/2014/main" id="{ADBCA084-D256-AD4A-FEDC-F627361FC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923" y="1387546"/>
              <a:ext cx="57223" cy="28387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2" name="Freeform 594">
              <a:extLst>
                <a:ext uri="{FF2B5EF4-FFF2-40B4-BE49-F238E27FC236}">
                  <a16:creationId xmlns:a16="http://schemas.microsoft.com/office/drawing/2014/main" id="{37E5B7D6-6957-DB03-4841-2C5F05037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18" y="1476488"/>
              <a:ext cx="105506" cy="62449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3" name="Freeform 595">
              <a:extLst>
                <a:ext uri="{FF2B5EF4-FFF2-40B4-BE49-F238E27FC236}">
                  <a16:creationId xmlns:a16="http://schemas.microsoft.com/office/drawing/2014/main" id="{03F32CC3-AB0A-D2F4-7438-20133B633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431" y="1533258"/>
              <a:ext cx="92988" cy="28387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4" name="Freeform 596">
              <a:extLst>
                <a:ext uri="{FF2B5EF4-FFF2-40B4-BE49-F238E27FC236}">
                  <a16:creationId xmlns:a16="http://schemas.microsoft.com/office/drawing/2014/main" id="{54A8BABF-F49D-6C6C-EF22-E156C9379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660047"/>
              <a:ext cx="87624" cy="62449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5" name="Freeform 597">
              <a:extLst>
                <a:ext uri="{FF2B5EF4-FFF2-40B4-BE49-F238E27FC236}">
                  <a16:creationId xmlns:a16="http://schemas.microsoft.com/office/drawing/2014/main" id="{3B164A8A-DCDD-F396-C6FB-97FD679B0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196" y="1644908"/>
              <a:ext cx="21459" cy="15139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6" name="Freeform 598">
              <a:extLst>
                <a:ext uri="{FF2B5EF4-FFF2-40B4-BE49-F238E27FC236}">
                  <a16:creationId xmlns:a16="http://schemas.microsoft.com/office/drawing/2014/main" id="{CFAFF4A9-AA07-3222-1442-5B17416A9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973" y="1544612"/>
              <a:ext cx="46495" cy="32169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7" name="Freeform 599">
              <a:extLst>
                <a:ext uri="{FF2B5EF4-FFF2-40B4-BE49-F238E27FC236}">
                  <a16:creationId xmlns:a16="http://schemas.microsoft.com/office/drawing/2014/main" id="{A6D5282B-B781-AF15-E9EE-97A36B592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008" y="1593813"/>
              <a:ext cx="16094" cy="22709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8" name="Freeform 600">
              <a:extLst>
                <a:ext uri="{FF2B5EF4-FFF2-40B4-BE49-F238E27FC236}">
                  <a16:creationId xmlns:a16="http://schemas.microsoft.com/office/drawing/2014/main" id="{46BD5EA2-4F62-9C05-65AB-89DCE5206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336" y="1576784"/>
              <a:ext cx="466735" cy="151390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9" name="Freeform 601">
              <a:extLst>
                <a:ext uri="{FF2B5EF4-FFF2-40B4-BE49-F238E27FC236}">
                  <a16:creationId xmlns:a16="http://schemas.microsoft.com/office/drawing/2014/main" id="{0CA11860-9DF7-669F-74F0-22978A55E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315637"/>
              <a:ext cx="309368" cy="206268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0" name="Freeform 602">
              <a:extLst>
                <a:ext uri="{FF2B5EF4-FFF2-40B4-BE49-F238E27FC236}">
                  <a16:creationId xmlns:a16="http://schemas.microsoft.com/office/drawing/2014/main" id="{C20C465B-6313-D255-375A-F2BA82BFE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243" y="1188850"/>
              <a:ext cx="817232" cy="450382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1" name="Freeform 604">
              <a:extLst>
                <a:ext uri="{FF2B5EF4-FFF2-40B4-BE49-F238E27FC236}">
                  <a16:creationId xmlns:a16="http://schemas.microsoft.com/office/drawing/2014/main" id="{C7E3F4E0-F064-9EBF-0FEE-3E6773B0A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931" y="1438640"/>
              <a:ext cx="73319" cy="28387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2" name="Freeform 605">
              <a:extLst>
                <a:ext uri="{FF2B5EF4-FFF2-40B4-BE49-F238E27FC236}">
                  <a16:creationId xmlns:a16="http://schemas.microsoft.com/office/drawing/2014/main" id="{9DB66CB5-53B0-E3C8-00B8-E8A0E7741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069" y="1461347"/>
              <a:ext cx="30401" cy="11355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3" name="Freeform 606">
              <a:extLst>
                <a:ext uri="{FF2B5EF4-FFF2-40B4-BE49-F238E27FC236}">
                  <a16:creationId xmlns:a16="http://schemas.microsoft.com/office/drawing/2014/main" id="{FD2054A4-31E3-FB09-FA0C-3E98B1C34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977" y="1633554"/>
              <a:ext cx="30401" cy="17033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4" name="Freeform 786">
              <a:extLst>
                <a:ext uri="{FF2B5EF4-FFF2-40B4-BE49-F238E27FC236}">
                  <a16:creationId xmlns:a16="http://schemas.microsoft.com/office/drawing/2014/main" id="{3FDAE081-40B9-3168-7A42-2E148012F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1800080"/>
              <a:ext cx="89412" cy="54878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5" name="Freeform 788">
              <a:extLst>
                <a:ext uri="{FF2B5EF4-FFF2-40B4-BE49-F238E27FC236}">
                  <a16:creationId xmlns:a16="http://schemas.microsoft.com/office/drawing/2014/main" id="{8AD7C344-FB8C-3061-9B56-337CA352B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627" y="1906053"/>
              <a:ext cx="67953" cy="37847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6" name="Freeform 781">
              <a:extLst>
                <a:ext uri="{FF2B5EF4-FFF2-40B4-BE49-F238E27FC236}">
                  <a16:creationId xmlns:a16="http://schemas.microsoft.com/office/drawing/2014/main" id="{BDD744AB-5236-BA71-1D86-2C75B5145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799" y="1183172"/>
              <a:ext cx="48283" cy="22709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7" name="Freeform 777">
              <a:extLst>
                <a:ext uri="{FF2B5EF4-FFF2-40B4-BE49-F238E27FC236}">
                  <a16:creationId xmlns:a16="http://schemas.microsoft.com/office/drawing/2014/main" id="{BD705ED2-6EBC-4244-D66E-A0859BEC4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112" y="1943902"/>
              <a:ext cx="84048" cy="62449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8" name="Freeform 778">
              <a:extLst>
                <a:ext uri="{FF2B5EF4-FFF2-40B4-BE49-F238E27FC236}">
                  <a16:creationId xmlns:a16="http://schemas.microsoft.com/office/drawing/2014/main" id="{D7F11006-7527-93B1-2D91-75FE5991B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937" y="1900376"/>
              <a:ext cx="21459" cy="11355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9" name="Freeform 779">
              <a:extLst>
                <a:ext uri="{FF2B5EF4-FFF2-40B4-BE49-F238E27FC236}">
                  <a16:creationId xmlns:a16="http://schemas.microsoft.com/office/drawing/2014/main" id="{E97C81B7-C274-675B-3437-E13E254F3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031" y="1243726"/>
              <a:ext cx="57223" cy="34061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0" name="Freeform 780">
              <a:extLst>
                <a:ext uri="{FF2B5EF4-FFF2-40B4-BE49-F238E27FC236}">
                  <a16:creationId xmlns:a16="http://schemas.microsoft.com/office/drawing/2014/main" id="{F6BE03D0-48E5-28EC-C59B-7E00B16ED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068" y="1194523"/>
              <a:ext cx="42917" cy="26493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1" name="Freeform 782">
              <a:extLst>
                <a:ext uri="{FF2B5EF4-FFF2-40B4-BE49-F238E27FC236}">
                  <a16:creationId xmlns:a16="http://schemas.microsoft.com/office/drawing/2014/main" id="{8558A252-8289-08E1-C5F1-6FA4663F6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816" y="1266435"/>
              <a:ext cx="30401" cy="22709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2" name="Freeform 783">
              <a:extLst>
                <a:ext uri="{FF2B5EF4-FFF2-40B4-BE49-F238E27FC236}">
                  <a16:creationId xmlns:a16="http://schemas.microsoft.com/office/drawing/2014/main" id="{3C3EA04F-FB83-BC19-2B6D-059A0030E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289142"/>
              <a:ext cx="26823" cy="567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3" name="Freeform 784">
              <a:extLst>
                <a:ext uri="{FF2B5EF4-FFF2-40B4-BE49-F238E27FC236}">
                  <a16:creationId xmlns:a16="http://schemas.microsoft.com/office/drawing/2014/main" id="{62990866-76D8-A2F3-7A7E-1D850B20A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605167"/>
              <a:ext cx="21459" cy="39739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4" name="Freeform 789">
              <a:extLst>
                <a:ext uri="{FF2B5EF4-FFF2-40B4-BE49-F238E27FC236}">
                  <a16:creationId xmlns:a16="http://schemas.microsoft.com/office/drawing/2014/main" id="{F30AE114-7FED-92FE-4780-861F487EA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890" y="1960932"/>
              <a:ext cx="21459" cy="34061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5" name="Freeform 790">
              <a:extLst>
                <a:ext uri="{FF2B5EF4-FFF2-40B4-BE49-F238E27FC236}">
                  <a16:creationId xmlns:a16="http://schemas.microsoft.com/office/drawing/2014/main" id="{908B8FE1-BC15-6119-4A55-84A51AD18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395" y="1889022"/>
              <a:ext cx="19671" cy="22709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6" name="Freeform 791">
              <a:extLst>
                <a:ext uri="{FF2B5EF4-FFF2-40B4-BE49-F238E27FC236}">
                  <a16:creationId xmlns:a16="http://schemas.microsoft.com/office/drawing/2014/main" id="{B049B62F-A8A3-110F-F4CC-90878CDB3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533258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7" name="Freeform 792">
              <a:extLst>
                <a:ext uri="{FF2B5EF4-FFF2-40B4-BE49-F238E27FC236}">
                  <a16:creationId xmlns:a16="http://schemas.microsoft.com/office/drawing/2014/main" id="{C1677AD5-92FE-1F83-CBF6-8AD31E8D5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7216" y="1472702"/>
              <a:ext cx="16095" cy="9462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8" name="Freeform 793">
              <a:extLst>
                <a:ext uri="{FF2B5EF4-FFF2-40B4-BE49-F238E27FC236}">
                  <a16:creationId xmlns:a16="http://schemas.microsoft.com/office/drawing/2014/main" id="{084BA2B8-57F9-800B-D218-E44071BF8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449993"/>
              <a:ext cx="14306" cy="17033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9" name="Freeform 794">
              <a:extLst>
                <a:ext uri="{FF2B5EF4-FFF2-40B4-BE49-F238E27FC236}">
                  <a16:creationId xmlns:a16="http://schemas.microsoft.com/office/drawing/2014/main" id="{A7CB4757-1B70-F33A-FB15-CF621C53A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743" y="1561643"/>
              <a:ext cx="26823" cy="3784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0" name="Freeform 795">
              <a:extLst>
                <a:ext uri="{FF2B5EF4-FFF2-40B4-BE49-F238E27FC236}">
                  <a16:creationId xmlns:a16="http://schemas.microsoft.com/office/drawing/2014/main" id="{4026B14A-E574-A1CA-3976-F880E9912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1561643"/>
              <a:ext cx="32188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1" name="Freeform 796">
              <a:extLst>
                <a:ext uri="{FF2B5EF4-FFF2-40B4-BE49-F238E27FC236}">
                  <a16:creationId xmlns:a16="http://schemas.microsoft.com/office/drawing/2014/main" id="{ADDB6978-3936-2DAE-ADA4-CD01FBC93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574" y="1209665"/>
              <a:ext cx="21459" cy="11355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2" name="Freeform 776">
              <a:extLst>
                <a:ext uri="{FF2B5EF4-FFF2-40B4-BE49-F238E27FC236}">
                  <a16:creationId xmlns:a16="http://schemas.microsoft.com/office/drawing/2014/main" id="{E7FA2BF0-3637-036B-3D4E-245313540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013" y="1160463"/>
              <a:ext cx="1600487" cy="1262207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3" name="Freeform 785">
              <a:extLst>
                <a:ext uri="{FF2B5EF4-FFF2-40B4-BE49-F238E27FC236}">
                  <a16:creationId xmlns:a16="http://schemas.microsoft.com/office/drawing/2014/main" id="{020CBACC-CAED-FD5F-A5FE-D281B4E08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676" y="1677076"/>
              <a:ext cx="35765" cy="22709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4" name="Freeform 787">
              <a:extLst>
                <a:ext uri="{FF2B5EF4-FFF2-40B4-BE49-F238E27FC236}">
                  <a16:creationId xmlns:a16="http://schemas.microsoft.com/office/drawing/2014/main" id="{5EC91798-DB7A-71B8-53E0-3F064A576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45" y="1788728"/>
              <a:ext cx="46495" cy="17033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5" name="Freeform 526">
              <a:extLst>
                <a:ext uri="{FF2B5EF4-FFF2-40B4-BE49-F238E27FC236}">
                  <a16:creationId xmlns:a16="http://schemas.microsoft.com/office/drawing/2014/main" id="{06C6AB48-B006-28C1-EAB6-FC8737107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439" y="3800311"/>
              <a:ext cx="51859" cy="22709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6" name="Freeform 527">
              <a:extLst>
                <a:ext uri="{FF2B5EF4-FFF2-40B4-BE49-F238E27FC236}">
                  <a16:creationId xmlns:a16="http://schemas.microsoft.com/office/drawing/2014/main" id="{7379BE4A-B42C-8D6A-AB96-F8F6BA9B4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794633"/>
              <a:ext cx="59013" cy="28387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7" name="Freeform 528">
              <a:extLst>
                <a:ext uri="{FF2B5EF4-FFF2-40B4-BE49-F238E27FC236}">
                  <a16:creationId xmlns:a16="http://schemas.microsoft.com/office/drawing/2014/main" id="{2D1069A3-B4DB-2790-A98C-10AA0E1B9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3667845"/>
              <a:ext cx="271815" cy="100296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8" name="Freeform 529">
              <a:extLst>
                <a:ext uri="{FF2B5EF4-FFF2-40B4-BE49-F238E27FC236}">
                  <a16:creationId xmlns:a16="http://schemas.microsoft.com/office/drawing/2014/main" id="{DE23372F-5F8A-9DD9-8053-8A026758F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607289"/>
              <a:ext cx="21459" cy="20817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9" name="Freeform 530">
              <a:extLst>
                <a:ext uri="{FF2B5EF4-FFF2-40B4-BE49-F238E27FC236}">
                  <a16:creationId xmlns:a16="http://schemas.microsoft.com/office/drawing/2014/main" id="{78ACDC1A-7B90-361C-8BDC-B5D6B35C4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708" y="3722724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0" name="Freeform 631">
              <a:extLst>
                <a:ext uri="{FF2B5EF4-FFF2-40B4-BE49-F238E27FC236}">
                  <a16:creationId xmlns:a16="http://schemas.microsoft.com/office/drawing/2014/main" id="{8A2D0EB7-3C14-90F4-4B9B-F947994C3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115" y="3889252"/>
              <a:ext cx="114449" cy="134357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1" name="Freeform 632">
              <a:extLst>
                <a:ext uri="{FF2B5EF4-FFF2-40B4-BE49-F238E27FC236}">
                  <a16:creationId xmlns:a16="http://schemas.microsoft.com/office/drawing/2014/main" id="{F23CD06C-AA75-E873-0153-A1451814B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82" y="4012254"/>
              <a:ext cx="89412" cy="832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2" name="Freeform 633">
              <a:extLst>
                <a:ext uri="{FF2B5EF4-FFF2-40B4-BE49-F238E27FC236}">
                  <a16:creationId xmlns:a16="http://schemas.microsoft.com/office/drawing/2014/main" id="{49AEFBED-8134-C7CC-8406-1AA2F0366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3917636"/>
              <a:ext cx="59013" cy="49203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3" name="Freeform 634">
              <a:extLst>
                <a:ext uri="{FF2B5EF4-FFF2-40B4-BE49-F238E27FC236}">
                  <a16:creationId xmlns:a16="http://schemas.microsoft.com/office/drawing/2014/main" id="{678BB857-CCB9-D082-033F-45990F541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149" y="3817343"/>
              <a:ext cx="105509" cy="128679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4" name="Freeform 635">
              <a:extLst>
                <a:ext uri="{FF2B5EF4-FFF2-40B4-BE49-F238E27FC236}">
                  <a16:creationId xmlns:a16="http://schemas.microsoft.com/office/drawing/2014/main" id="{C1567D80-D029-FC52-9E8C-AAF4DE34C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743" y="3378314"/>
              <a:ext cx="785045" cy="533647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5" name="Freeform 636">
              <a:extLst>
                <a:ext uri="{FF2B5EF4-FFF2-40B4-BE49-F238E27FC236}">
                  <a16:creationId xmlns:a16="http://schemas.microsoft.com/office/drawing/2014/main" id="{304CAC08-16CE-053D-0593-E6B68E56F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74113"/>
              <a:ext cx="157367" cy="8894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6" name="Freeform 637">
              <a:extLst>
                <a:ext uri="{FF2B5EF4-FFF2-40B4-BE49-F238E27FC236}">
                  <a16:creationId xmlns:a16="http://schemas.microsoft.com/office/drawing/2014/main" id="{85976AC5-8A66-35C2-6C32-C56D0824C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00311"/>
              <a:ext cx="37553" cy="832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7" name="Freeform 638">
              <a:extLst>
                <a:ext uri="{FF2B5EF4-FFF2-40B4-BE49-F238E27FC236}">
                  <a16:creationId xmlns:a16="http://schemas.microsoft.com/office/drawing/2014/main" id="{F5CC1F45-1D4F-8BFE-A73D-88AB25318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247" y="3751108"/>
              <a:ext cx="67953" cy="60555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8" name="Freeform 639">
              <a:extLst>
                <a:ext uri="{FF2B5EF4-FFF2-40B4-BE49-F238E27FC236}">
                  <a16:creationId xmlns:a16="http://schemas.microsoft.com/office/drawing/2014/main" id="{DB6614BD-6E02-BB6E-6652-51A976343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837" y="3751108"/>
              <a:ext cx="94778" cy="832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9" name="Freeform 531">
              <a:extLst>
                <a:ext uri="{FF2B5EF4-FFF2-40B4-BE49-F238E27FC236}">
                  <a16:creationId xmlns:a16="http://schemas.microsoft.com/office/drawing/2014/main" id="{3C4BD18C-63DD-17B7-7BB6-BB9EF4FC7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2905223"/>
              <a:ext cx="30400" cy="56771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0" name="Freeform 532">
              <a:extLst>
                <a:ext uri="{FF2B5EF4-FFF2-40B4-BE49-F238E27FC236}">
                  <a16:creationId xmlns:a16="http://schemas.microsoft.com/office/drawing/2014/main" id="{B3D1D0CC-3F83-996E-EC4D-182E1DDE1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746" y="2933609"/>
              <a:ext cx="37553" cy="22709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1" name="Freeform 533">
              <a:extLst>
                <a:ext uri="{FF2B5EF4-FFF2-40B4-BE49-F238E27FC236}">
                  <a16:creationId xmlns:a16="http://schemas.microsoft.com/office/drawing/2014/main" id="{98EA7AD6-1118-B230-201B-D7BA08B5B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026" y="2910900"/>
              <a:ext cx="78683" cy="39739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2" name="Freeform 535">
              <a:extLst>
                <a:ext uri="{FF2B5EF4-FFF2-40B4-BE49-F238E27FC236}">
                  <a16:creationId xmlns:a16="http://schemas.microsoft.com/office/drawing/2014/main" id="{A9AF9048-337E-AED7-0115-1EC253CF2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4664" y="2744372"/>
              <a:ext cx="168096" cy="172205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3" name="Freeform 536">
              <a:extLst>
                <a:ext uri="{FF2B5EF4-FFF2-40B4-BE49-F238E27FC236}">
                  <a16:creationId xmlns:a16="http://schemas.microsoft.com/office/drawing/2014/main" id="{2B8EE280-25C1-1A06-5448-87518454D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572" y="2867374"/>
              <a:ext cx="42917" cy="54878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4" name="Freeform 556">
              <a:extLst>
                <a:ext uri="{FF2B5EF4-FFF2-40B4-BE49-F238E27FC236}">
                  <a16:creationId xmlns:a16="http://schemas.microsoft.com/office/drawing/2014/main" id="{102E54D4-592B-FF11-E40A-285A663D9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951" y="2772758"/>
              <a:ext cx="152001" cy="105974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5" name="Freeform 557">
              <a:extLst>
                <a:ext uri="{FF2B5EF4-FFF2-40B4-BE49-F238E27FC236}">
                  <a16:creationId xmlns:a16="http://schemas.microsoft.com/office/drawing/2014/main" id="{7C2CCD75-EF35-BE00-9EC0-C2FB8979A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139" y="2649754"/>
              <a:ext cx="67953" cy="77587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6" name="Freeform 558">
              <a:extLst>
                <a:ext uri="{FF2B5EF4-FFF2-40B4-BE49-F238E27FC236}">
                  <a16:creationId xmlns:a16="http://schemas.microsoft.com/office/drawing/2014/main" id="{04AA0596-53CF-FBA9-D2F5-D34F9C0AF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505" y="2560812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7" name="Freeform 559">
              <a:extLst>
                <a:ext uri="{FF2B5EF4-FFF2-40B4-BE49-F238E27FC236}">
                  <a16:creationId xmlns:a16="http://schemas.microsoft.com/office/drawing/2014/main" id="{A2823544-2A30-8503-F9E8-96B34923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679" y="2534321"/>
              <a:ext cx="32188" cy="32169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8" name="Freeform 560">
              <a:extLst>
                <a:ext uri="{FF2B5EF4-FFF2-40B4-BE49-F238E27FC236}">
                  <a16:creationId xmlns:a16="http://schemas.microsoft.com/office/drawing/2014/main" id="{A7C1BF0C-1724-FA14-C64B-BAF157972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374" y="2543781"/>
              <a:ext cx="19671" cy="34061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9" name="Freeform 561">
              <a:extLst>
                <a:ext uri="{FF2B5EF4-FFF2-40B4-BE49-F238E27FC236}">
                  <a16:creationId xmlns:a16="http://schemas.microsoft.com/office/drawing/2014/main" id="{663CAE61-F579-1620-CA33-052E56230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185" y="2511610"/>
              <a:ext cx="26823" cy="60555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0" name="Freeform 562">
              <a:extLst>
                <a:ext uri="{FF2B5EF4-FFF2-40B4-BE49-F238E27FC236}">
                  <a16:creationId xmlns:a16="http://schemas.microsoft.com/office/drawing/2014/main" id="{90C44598-5A78-AB0F-AF73-A120FCE91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725" y="2488902"/>
              <a:ext cx="37553" cy="39739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1" name="Freeform 563">
              <a:extLst>
                <a:ext uri="{FF2B5EF4-FFF2-40B4-BE49-F238E27FC236}">
                  <a16:creationId xmlns:a16="http://schemas.microsoft.com/office/drawing/2014/main" id="{D1A293CE-3354-19B0-53DA-7B159711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279" y="2488902"/>
              <a:ext cx="35765" cy="51094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2" name="Freeform 564">
              <a:extLst>
                <a:ext uri="{FF2B5EF4-FFF2-40B4-BE49-F238E27FC236}">
                  <a16:creationId xmlns:a16="http://schemas.microsoft.com/office/drawing/2014/main" id="{7B4BA579-2E78-C578-4E13-7DD7F4D6A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549" y="2500256"/>
              <a:ext cx="16094" cy="5677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3" name="Freeform 565">
              <a:extLst>
                <a:ext uri="{FF2B5EF4-FFF2-40B4-BE49-F238E27FC236}">
                  <a16:creationId xmlns:a16="http://schemas.microsoft.com/office/drawing/2014/main" id="{43221976-BD14-5A25-898A-D4B3D991B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262" y="2505934"/>
              <a:ext cx="69741" cy="37847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4" name="Freeform 566">
              <a:extLst>
                <a:ext uri="{FF2B5EF4-FFF2-40B4-BE49-F238E27FC236}">
                  <a16:creationId xmlns:a16="http://schemas.microsoft.com/office/drawing/2014/main" id="{CD1AE28C-9CC2-F7C5-D288-89F9AE274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086" y="2471871"/>
              <a:ext cx="42917" cy="39739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5" name="Freeform 567">
              <a:extLst>
                <a:ext uri="{FF2B5EF4-FFF2-40B4-BE49-F238E27FC236}">
                  <a16:creationId xmlns:a16="http://schemas.microsoft.com/office/drawing/2014/main" id="{A1747B9B-9250-EFD8-2BA2-4948B835C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447" y="2623259"/>
              <a:ext cx="51859" cy="20817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6" name="Freeform 568">
              <a:extLst>
                <a:ext uri="{FF2B5EF4-FFF2-40B4-BE49-F238E27FC236}">
                  <a16:creationId xmlns:a16="http://schemas.microsoft.com/office/drawing/2014/main" id="{2FDE149A-84F2-2541-F916-D17B9B38B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58" y="2655430"/>
              <a:ext cx="30400" cy="28387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7" name="Freeform 576">
              <a:extLst>
                <a:ext uri="{FF2B5EF4-FFF2-40B4-BE49-F238E27FC236}">
                  <a16:creationId xmlns:a16="http://schemas.microsoft.com/office/drawing/2014/main" id="{CC283EC1-E9EC-77C9-03D8-3FF132BCD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694" y="1728172"/>
              <a:ext cx="282545" cy="183559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8" name="Freeform 580">
              <a:extLst>
                <a:ext uri="{FF2B5EF4-FFF2-40B4-BE49-F238E27FC236}">
                  <a16:creationId xmlns:a16="http://schemas.microsoft.com/office/drawing/2014/main" id="{62C5A27B-3B9C-139B-DA53-B43DAB891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377" y="1555968"/>
              <a:ext cx="193132" cy="9461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9" name="Freeform 607">
              <a:extLst>
                <a:ext uri="{FF2B5EF4-FFF2-40B4-BE49-F238E27FC236}">
                  <a16:creationId xmlns:a16="http://schemas.microsoft.com/office/drawing/2014/main" id="{AB87EC88-830C-12FE-CABA-1A45F4B56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087" y="2405638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0" name="Freeform 608">
              <a:extLst>
                <a:ext uri="{FF2B5EF4-FFF2-40B4-BE49-F238E27FC236}">
                  <a16:creationId xmlns:a16="http://schemas.microsoft.com/office/drawing/2014/main" id="{EEDE024C-0981-D7D7-F622-495B0BE59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642" y="2399960"/>
              <a:ext cx="5366" cy="567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1" name="Freeform 609">
              <a:extLst>
                <a:ext uri="{FF2B5EF4-FFF2-40B4-BE49-F238E27FC236}">
                  <a16:creationId xmlns:a16="http://schemas.microsoft.com/office/drawing/2014/main" id="{9A2B553E-81A6-426F-427F-9FFF67E0B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952" y="2405638"/>
              <a:ext cx="35765" cy="34061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2" name="Freeform 615">
              <a:extLst>
                <a:ext uri="{FF2B5EF4-FFF2-40B4-BE49-F238E27FC236}">
                  <a16:creationId xmlns:a16="http://schemas.microsoft.com/office/drawing/2014/main" id="{559B3D9F-74C5-2AF8-2535-49DE663EB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2950639"/>
              <a:ext cx="37553" cy="17033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3" name="Freeform 640">
              <a:extLst>
                <a:ext uri="{FF2B5EF4-FFF2-40B4-BE49-F238E27FC236}">
                  <a16:creationId xmlns:a16="http://schemas.microsoft.com/office/drawing/2014/main" id="{F16E793F-E6C6-FCDA-D417-05431D7A3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035" y="1900376"/>
              <a:ext cx="1017518" cy="722883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4" name="Freeform 641">
              <a:extLst>
                <a:ext uri="{FF2B5EF4-FFF2-40B4-BE49-F238E27FC236}">
                  <a16:creationId xmlns:a16="http://schemas.microsoft.com/office/drawing/2014/main" id="{082F7DA3-3764-6FD4-A0CD-FAF8DB586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093" y="2821957"/>
              <a:ext cx="1514651" cy="794793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5" name="Freeform 642">
              <a:extLst>
                <a:ext uri="{FF2B5EF4-FFF2-40B4-BE49-F238E27FC236}">
                  <a16:creationId xmlns:a16="http://schemas.microsoft.com/office/drawing/2014/main" id="{17B298DD-BA4B-B0D1-0CCD-AE1752D77B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278" y="1866315"/>
              <a:ext cx="2237105" cy="1216791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6" name="Freeform 797">
              <a:extLst>
                <a:ext uri="{FF2B5EF4-FFF2-40B4-BE49-F238E27FC236}">
                  <a16:creationId xmlns:a16="http://schemas.microsoft.com/office/drawing/2014/main" id="{DFF06AF1-9EDF-FD35-9251-67A941C55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39" y="2566470"/>
              <a:ext cx="48283" cy="66233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121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