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7.xml" ContentType="application/vnd.openxmlformats-officedocument.presentationml.slide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65" r:id="rId1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7.xml" Id="rId10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2" /><Relationship Type="http://schemas.openxmlformats.org/officeDocument/2006/relationships/notesMaster" Target="/ppt/notesMasters/notesMaster1.xml" Id="rId1" /></Relationship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418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8.xml" Id="rId2" /><Relationship Type="http://schemas.openxmlformats.org/officeDocument/2006/relationships/vmlDrawing" Target="/ppt/drawings/vmlDrawing11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1.bin" Id="rId5" /><Relationship Type="http://schemas.openxmlformats.org/officeDocument/2006/relationships/notesSlide" Target="/ppt/notesSlides/notesSlide7.xml" Id="rId4" /></Relationships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5969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Schedule I</a:t>
            </a:r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FD69532B-3292-E4A2-F4E6-604E0BA8F3AC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588689" cy="4500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D1D2FBF7-E45D-B4ED-EC9A-7CDF4FDB9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728912"/>
              </p:ext>
            </p:extLst>
          </p:nvPr>
        </p:nvGraphicFramePr>
        <p:xfrm>
          <a:off x="3356677" y="2051117"/>
          <a:ext cx="8452736" cy="384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0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1800"/>
                        </a:spcBef>
                        <a:spcAft>
                          <a:spcPts val="1800"/>
                        </a:spcAft>
                        <a:buClr>
                          <a:schemeClr val="accent4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</a:p>
                  </a:txBody>
                  <a:tcPr marL="157852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5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9:45</a:t>
                      </a:r>
                      <a:r>
                        <a:rPr lang="en-US" sz="1400" b="1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–10:00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10:00–10:10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10:10–11:50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60375" marR="0" lvl="1" indent="-22987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11:50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–12:00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12:00–12:50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Ipsum–Lorem Ipsum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12:50–13:30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13:30–14:10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14:10–15:30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15:00–15:40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16:10</a:t>
                      </a:r>
                      <a:r>
                        <a:rPr lang="en-US" sz="1400" b="1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–17:00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+mn-cs"/>
                      </a:endParaRP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17:00–17:30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sed do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hteck 43">
            <a:extLst>
              <a:ext uri="{FF2B5EF4-FFF2-40B4-BE49-F238E27FC236}">
                <a16:creationId xmlns:a16="http://schemas.microsoft.com/office/drawing/2014/main" id="{3EB476DF-E72B-3714-A6B3-3DBDAF684797}"/>
              </a:ext>
            </a:extLst>
          </p:cNvPr>
          <p:cNvSpPr>
            <a:spLocks/>
          </p:cNvSpPr>
          <p:nvPr/>
        </p:nvSpPr>
        <p:spPr>
          <a:xfrm>
            <a:off x="3356677" y="1703387"/>
            <a:ext cx="84527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A279F473-4F83-F59B-F58E-7F89D4F7F45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29925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time frames, timeframe, timeframes, agenda, agendas, schedules</a:t>
            </a:r>
          </a:p>
        </p:txBody>
      </p:sp>
    </p:spTree>
    <p:extLst>
      <p:ext uri="{BB962C8B-B14F-4D97-AF65-F5344CB8AC3E}">
        <p14:creationId xmlns:p14="http://schemas.microsoft.com/office/powerpoint/2010/main" val="2377833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