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1.xml" ContentType="application/vnd.openxmlformats-officedocument.presentationml.tags+xml"/>
  <Override PartName="/ppt/notesSlides/notesSlide7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6" r:id="rId7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74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5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.xml" Id="rId1" /></Relationship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0161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1.xml" Id="rId2" /><Relationship Type="http://schemas.openxmlformats.org/officeDocument/2006/relationships/vmlDrawing" Target="/ppt/drawings/vmlDrawing75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5.bin" Id="rId5" /><Relationship Type="http://schemas.openxmlformats.org/officeDocument/2006/relationships/notesSlide" Target="/ppt/notesSlides/notesSlide71.xml" Id="rId4" /></Relationships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6F0445C-2CC1-6756-AA8F-63DFFE2FB2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01451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F0445C-2CC1-6756-AA8F-63DFFE2FB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61313" y="1478280"/>
            <a:ext cx="4869372" cy="4593428"/>
            <a:chOff x="12898882" y="3276918"/>
            <a:chExt cx="8617983" cy="8129602"/>
          </a:xfrm>
          <a:solidFill>
            <a:schemeClr val="bg2"/>
          </a:solidFill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2898882" y="4054954"/>
              <a:ext cx="3404901" cy="5007758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6292140" y="3470941"/>
              <a:ext cx="1916833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8205094" y="3276918"/>
              <a:ext cx="3300132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6303784" y="6808153"/>
              <a:ext cx="2547369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8843390" y="8789140"/>
              <a:ext cx="1905191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8847268" y="7333958"/>
              <a:ext cx="2669597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9452576" y="10263719"/>
              <a:ext cx="973938" cy="1142801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A0096DF-E8DC-21E9-D1A3-96A5275E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Australia</a:t>
            </a:r>
          </a:p>
        </p:txBody>
      </p: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7B3D020E-40B7-4E6F-23AE-618EF578FED7}"/>
              </a:ext>
            </a:extLst>
          </p:cNvPr>
          <p:cNvGrpSpPr>
            <a:grpSpLocks/>
          </p:cNvGrpSpPr>
          <p:nvPr/>
        </p:nvGrpSpPr>
        <p:grpSpPr>
          <a:xfrm>
            <a:off x="7821408" y="4357016"/>
            <a:ext cx="304976" cy="304976"/>
            <a:chOff x="3476538" y="3554481"/>
            <a:chExt cx="828675" cy="828675"/>
          </a:xfrm>
        </p:grpSpPr>
        <p:sp>
          <p:nvSpPr>
            <p:cNvPr id="18" name="Träne 97">
              <a:extLst>
                <a:ext uri="{FF2B5EF4-FFF2-40B4-BE49-F238E27FC236}">
                  <a16:creationId xmlns:a16="http://schemas.microsoft.com/office/drawing/2014/main" id="{2A27950F-12F4-7011-D84B-CDB9947CD5E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Ellipse 98">
              <a:extLst>
                <a:ext uri="{FF2B5EF4-FFF2-40B4-BE49-F238E27FC236}">
                  <a16:creationId xmlns:a16="http://schemas.microsoft.com/office/drawing/2014/main" id="{82346FCB-2CE2-3ADB-4E35-667137DB403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59FDFD2-A34F-7186-DB83-394B3DD4A594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Oceania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Canberra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English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727AAE24-D74D-7A0D-74D9-9D500105743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103584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