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7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64.xml" ContentType="application/vnd.openxmlformats-officedocument.presentationml.tags+xml"/>
  <Override PartName="/ppt/notesSlides/notesSlide7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30" r:id="rId7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74.xml" Id="rId77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8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4.xml.rels>&#65279;<?xml version="1.0" encoding="utf-8"?><Relationships xmlns="http://schemas.openxmlformats.org/package/2006/relationships"><Relationship Type="http://schemas.openxmlformats.org/officeDocument/2006/relationships/slide" Target="/ppt/slides/slide74.xml" Id="rId2" /><Relationship Type="http://schemas.openxmlformats.org/officeDocument/2006/relationships/notesMaster" Target="/ppt/notesMasters/notesMaster1.xml" Id="rId1" /></Relationship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3864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4.xml" Id="rId2" /><Relationship Type="http://schemas.openxmlformats.org/officeDocument/2006/relationships/vmlDrawing" Target="/ppt/drawings/vmlDrawing78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8.bin" Id="rId5" /><Relationship Type="http://schemas.openxmlformats.org/officeDocument/2006/relationships/notesSlide" Target="/ppt/notesSlides/notesSlide74.xml" Id="rId4" /></Relationships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BD8B0A7-1A40-5977-778C-ACCF174A8EA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1803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1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BD8B0A7-1A40-5977-778C-ACCF174A8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4"/>
          <p:cNvGrpSpPr>
            <a:grpSpLocks noChangeAspect="1"/>
          </p:cNvGrpSpPr>
          <p:nvPr/>
        </p:nvGrpSpPr>
        <p:grpSpPr bwMode="auto">
          <a:xfrm>
            <a:off x="2963801" y="1552624"/>
            <a:ext cx="6264398" cy="4505275"/>
            <a:chOff x="-9" y="5"/>
            <a:chExt cx="5769" cy="4314"/>
          </a:xfrm>
          <a:solidFill>
            <a:schemeClr val="bg2"/>
          </a:solidFill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1" name="Freeform 20"/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2" name="Freeform 21"/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3" name="Freeform 22"/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4" name="Freeform 23"/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6" name="Freeform 25"/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7" name="Freeform 26"/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0" name="Freeform 29"/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3" name="Freeform 32"/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4" name="Freeform 33"/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5" name="Freeform 34"/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A68D28-9B50-18BB-B29E-578C0158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China</a:t>
            </a:r>
          </a:p>
        </p:txBody>
      </p: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CB1E9A1D-D45C-B9AA-6CEC-9591A9C5AF95}"/>
              </a:ext>
            </a:extLst>
          </p:cNvPr>
          <p:cNvGrpSpPr>
            <a:grpSpLocks/>
          </p:cNvGrpSpPr>
          <p:nvPr/>
        </p:nvGrpSpPr>
        <p:grpSpPr>
          <a:xfrm>
            <a:off x="7489329" y="2912845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FB878AE6-2D4A-101D-FCE4-C2DBA55093FB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98">
              <a:extLst>
                <a:ext uri="{FF2B5EF4-FFF2-40B4-BE49-F238E27FC236}">
                  <a16:creationId xmlns:a16="http://schemas.microsoft.com/office/drawing/2014/main" id="{468448D0-BCFA-FEE9-8A1B-294A04BD20C8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7388A29-A3F2-CE4A-3469-C289C96A3E5E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Asia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Beijing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Chinese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91B8F4A-C05D-4593-E72C-4EE770B7031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53494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