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7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65.xml" ContentType="application/vnd.openxmlformats-officedocument.presentationml.tags+xml"/>
  <Override PartName="/ppt/notesSlides/notesSlide7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32" r:id="rId7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75.xml" Id="rId78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9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5.xml.rels>&#65279;<?xml version="1.0" encoding="utf-8"?><Relationships xmlns="http://schemas.openxmlformats.org/package/2006/relationships"><Relationship Type="http://schemas.openxmlformats.org/officeDocument/2006/relationships/slide" Target="/ppt/slides/slide75.xml" Id="rId2" /><Relationship Type="http://schemas.openxmlformats.org/officeDocument/2006/relationships/notesMaster" Target="/ppt/notesMasters/notesMaster1.xml" Id="rId1" /></Relationship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779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65.xml" Id="rId2" /><Relationship Type="http://schemas.openxmlformats.org/officeDocument/2006/relationships/vmlDrawing" Target="/ppt/drawings/vmlDrawing79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79.bin" Id="rId5" /><Relationship Type="http://schemas.openxmlformats.org/officeDocument/2006/relationships/notesSlide" Target="/ppt/notesSlides/notesSlide75.xml" Id="rId4" /></Relationships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9EDFF0F-9836-D9FB-F40E-DB22BDA835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89917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EDFF0F-9836-D9FB-F40E-DB22BDA835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69148" y="1553341"/>
            <a:ext cx="4653714" cy="4504562"/>
            <a:chOff x="10672937" y="2878775"/>
            <a:chExt cx="10083703" cy="9760520"/>
          </a:xfrm>
          <a:solidFill>
            <a:schemeClr val="bg2"/>
          </a:solidFill>
        </p:grpSpPr>
        <p:sp>
          <p:nvSpPr>
            <p:cNvPr id="9" name="Freeform 71"/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" name="Freeform 484"/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" name="Freeform 485"/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" name="Freeform 486"/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" name="Freeform 487"/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488"/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" name="Freeform 489"/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" name="Freeform 490"/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" name="Freeform 491"/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" name="Freeform 492"/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" name="Freeform 493"/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" name="Freeform 494"/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" name="Freeform 495"/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" name="Freeform 496"/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" name="Freeform 497"/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" name="Freeform 498"/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5" name="Freeform 499"/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6" name="Freeform 500"/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7" name="Freeform 501"/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8" name="Freeform 502"/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9" name="Freeform 503"/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0" name="Freeform 504"/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1" name="Freeform 505"/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2" name="Freeform 506"/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ECB103-1225-43A5-190D-57E197C4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France</a:t>
            </a:r>
          </a:p>
        </p:txBody>
      </p:sp>
      <p:grpSp>
        <p:nvGrpSpPr>
          <p:cNvPr id="6" name="Gruppieren 96">
            <a:extLst>
              <a:ext uri="{FF2B5EF4-FFF2-40B4-BE49-F238E27FC236}">
                <a16:creationId xmlns:a16="http://schemas.microsoft.com/office/drawing/2014/main" id="{98B9059D-8C41-CF5B-BA69-528F1E6BE9DF}"/>
              </a:ext>
            </a:extLst>
          </p:cNvPr>
          <p:cNvGrpSpPr>
            <a:grpSpLocks/>
          </p:cNvGrpSpPr>
          <p:nvPr/>
        </p:nvGrpSpPr>
        <p:grpSpPr>
          <a:xfrm>
            <a:off x="5995765" y="2313784"/>
            <a:ext cx="304976" cy="304976"/>
            <a:chOff x="3476538" y="3554481"/>
            <a:chExt cx="828675" cy="828675"/>
          </a:xfrm>
        </p:grpSpPr>
        <p:sp>
          <p:nvSpPr>
            <p:cNvPr id="7" name="Träne 97">
              <a:extLst>
                <a:ext uri="{FF2B5EF4-FFF2-40B4-BE49-F238E27FC236}">
                  <a16:creationId xmlns:a16="http://schemas.microsoft.com/office/drawing/2014/main" id="{25C6BFD0-0C91-6FD0-AF43-B5BF717AADA4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98">
              <a:extLst>
                <a:ext uri="{FF2B5EF4-FFF2-40B4-BE49-F238E27FC236}">
                  <a16:creationId xmlns:a16="http://schemas.microsoft.com/office/drawing/2014/main" id="{E55DCC76-1C21-40E1-B532-A47539D1AEB9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14AE7DF8-EC88-2341-1967-80512C67B705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Europe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Paris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French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BEC787C9-36BB-0F21-61D9-229C601E372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977251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