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7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6.xml" ContentType="application/vnd.openxmlformats-officedocument.presentationml.tags+xml"/>
  <Override PartName="/ppt/notesSlides/notesSlide7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1" r:id="rId7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76.xml" Id="rId7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0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6.xml.rels>&#65279;<?xml version="1.0" encoding="utf-8"?><Relationships xmlns="http://schemas.openxmlformats.org/package/2006/relationships"><Relationship Type="http://schemas.openxmlformats.org/officeDocument/2006/relationships/slide" Target="/ppt/slides/slide76.xml" Id="rId2" /><Relationship Type="http://schemas.openxmlformats.org/officeDocument/2006/relationships/notesMaster" Target="/ppt/notesMasters/notesMaster1.xml" Id="rId1" /></Relationship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15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6.xml" Id="rId2" /><Relationship Type="http://schemas.openxmlformats.org/officeDocument/2006/relationships/vmlDrawing" Target="/ppt/drawings/vmlDrawing80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0.bin" Id="rId5" /><Relationship Type="http://schemas.openxmlformats.org/officeDocument/2006/relationships/notesSlide" Target="/ppt/notesSlides/notesSlide76.xml" Id="rId4" /></Relationships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B5D0488-5B54-E06F-C149-4CEB9F8465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8002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5D0488-5B54-E06F-C149-4CEB9F846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263746" y="1160823"/>
            <a:ext cx="3664259" cy="4907254"/>
            <a:chOff x="3366645" y="2581680"/>
            <a:chExt cx="7359460" cy="9852739"/>
          </a:xfrm>
          <a:solidFill>
            <a:schemeClr val="bg2"/>
          </a:solidFill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635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0CD6F8-66A2-BFFC-BC11-C6414AD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Germany</a:t>
            </a:r>
          </a:p>
        </p:txBody>
      </p:sp>
      <p:grpSp>
        <p:nvGrpSpPr>
          <p:cNvPr id="10" name="Gruppieren 96">
            <a:extLst>
              <a:ext uri="{FF2B5EF4-FFF2-40B4-BE49-F238E27FC236}">
                <a16:creationId xmlns:a16="http://schemas.microsoft.com/office/drawing/2014/main" id="{8B638DAD-AF30-50E5-44E0-7439CAADD144}"/>
              </a:ext>
            </a:extLst>
          </p:cNvPr>
          <p:cNvGrpSpPr>
            <a:grpSpLocks/>
          </p:cNvGrpSpPr>
          <p:nvPr/>
        </p:nvGrpSpPr>
        <p:grpSpPr>
          <a:xfrm>
            <a:off x="7108366" y="2331860"/>
            <a:ext cx="304976" cy="304976"/>
            <a:chOff x="3476538" y="3554481"/>
            <a:chExt cx="828675" cy="828675"/>
          </a:xfrm>
        </p:grpSpPr>
        <p:sp>
          <p:nvSpPr>
            <p:cNvPr id="11" name="Träne 97">
              <a:extLst>
                <a:ext uri="{FF2B5EF4-FFF2-40B4-BE49-F238E27FC236}">
                  <a16:creationId xmlns:a16="http://schemas.microsoft.com/office/drawing/2014/main" id="{B262D52D-00EB-49A7-9ECD-BA3B9E96C2D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98">
              <a:extLst>
                <a:ext uri="{FF2B5EF4-FFF2-40B4-BE49-F238E27FC236}">
                  <a16:creationId xmlns:a16="http://schemas.microsoft.com/office/drawing/2014/main" id="{58954FE4-AE6B-1D3B-FCB0-E88845E2FD7C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A9011882-40F3-6592-3066-0DF894B8AC36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Berlin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German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64BF9D3-486C-E654-B71F-07AC0B37DAF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19381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