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49.xml" ContentType="application/vnd.openxmlformats-officedocument.presentationml.tags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34" r:id="rId1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8.xml" Id="rId11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2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slide" Target="/ppt/slides/slide8.xml" Id="rId2" /><Relationship Type="http://schemas.openxmlformats.org/officeDocument/2006/relationships/notesMaster" Target="/ppt/notesMasters/notesMaster1.xml" Id="rId1" /></Relationship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5190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49.xml" Id="rId2" /><Relationship Type="http://schemas.openxmlformats.org/officeDocument/2006/relationships/vmlDrawing" Target="/ppt/drawings/vmlDrawing12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2.bin" Id="rId5" /><Relationship Type="http://schemas.openxmlformats.org/officeDocument/2006/relationships/notesSlide" Target="/ppt/notesSlides/notesSlide8.xml" Id="rId4" /></Relationships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32071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Schedule II</a:t>
            </a:r>
          </a:p>
        </p:txBody>
      </p:sp>
      <p:grpSp>
        <p:nvGrpSpPr>
          <p:cNvPr id="9" name="Grafik 12">
            <a:extLst>
              <a:ext uri="{FF2B5EF4-FFF2-40B4-BE49-F238E27FC236}">
                <a16:creationId xmlns:a16="http://schemas.microsoft.com/office/drawing/2014/main" id="{72669208-D31C-3ED1-588D-62D2AC18DC71}"/>
              </a:ext>
            </a:extLst>
          </p:cNvPr>
          <p:cNvGrpSpPr>
            <a:grpSpLocks/>
          </p:cNvGrpSpPr>
          <p:nvPr/>
        </p:nvGrpSpPr>
        <p:grpSpPr>
          <a:xfrm>
            <a:off x="419100" y="1439210"/>
            <a:ext cx="743824" cy="743821"/>
            <a:chOff x="5733176" y="3048001"/>
            <a:chExt cx="743824" cy="743821"/>
          </a:xfrm>
          <a:solidFill>
            <a:schemeClr val="accent5"/>
          </a:solidFill>
        </p:grpSpPr>
        <p:sp>
          <p:nvSpPr>
            <p:cNvPr id="11" name="Freihandform: Form 16">
              <a:extLst>
                <a:ext uri="{FF2B5EF4-FFF2-40B4-BE49-F238E27FC236}">
                  <a16:creationId xmlns:a16="http://schemas.microsoft.com/office/drawing/2014/main" id="{2EEA2CB6-AFB1-DB78-9B17-7A5C193A5F81}"/>
                </a:ext>
              </a:extLst>
            </p:cNvPr>
            <p:cNvSpPr>
              <a:spLocks/>
            </p:cNvSpPr>
            <p:nvPr/>
          </p:nvSpPr>
          <p:spPr>
            <a:xfrm>
              <a:off x="5733176" y="3095568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ihandform: Form 17">
              <a:extLst>
                <a:ext uri="{FF2B5EF4-FFF2-40B4-BE49-F238E27FC236}">
                  <a16:creationId xmlns:a16="http://schemas.microsoft.com/office/drawing/2014/main" id="{F8276B86-95FC-9CB7-57BE-98CFB5BEC30B}"/>
                </a:ext>
              </a:extLst>
            </p:cNvPr>
            <p:cNvSpPr>
              <a:spLocks/>
            </p:cNvSpPr>
            <p:nvPr/>
          </p:nvSpPr>
          <p:spPr>
            <a:xfrm>
              <a:off x="5857152" y="3219431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ihandform: Form 18">
              <a:extLst>
                <a:ext uri="{FF2B5EF4-FFF2-40B4-BE49-F238E27FC236}">
                  <a16:creationId xmlns:a16="http://schemas.microsoft.com/office/drawing/2014/main" id="{CDCFE1D3-09C0-2725-E1D5-3CB1675AB541}"/>
                </a:ext>
              </a:extLst>
            </p:cNvPr>
            <p:cNvSpPr>
              <a:spLocks/>
            </p:cNvSpPr>
            <p:nvPr/>
          </p:nvSpPr>
          <p:spPr>
            <a:xfrm>
              <a:off x="5981484" y="3343247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ihandform: Form 19">
              <a:extLst>
                <a:ext uri="{FF2B5EF4-FFF2-40B4-BE49-F238E27FC236}">
                  <a16:creationId xmlns:a16="http://schemas.microsoft.com/office/drawing/2014/main" id="{0A519DA1-8F72-9F1F-BC77-2DD62073CD5C}"/>
                </a:ext>
              </a:extLst>
            </p:cNvPr>
            <p:cNvSpPr>
              <a:spLocks/>
            </p:cNvSpPr>
            <p:nvPr/>
          </p:nvSpPr>
          <p:spPr>
            <a:xfrm>
              <a:off x="6072070" y="3048001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5D7C6B16-AD3A-E980-96C6-1BB0DDF3A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848871"/>
              </p:ext>
            </p:extLst>
          </p:nvPr>
        </p:nvGraphicFramePr>
        <p:xfrm>
          <a:off x="1391920" y="2051117"/>
          <a:ext cx="9245600" cy="384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2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 kern="12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0" marR="0" marT="43200" marB="43200"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1800"/>
                        </a:spcBef>
                        <a:spcAft>
                          <a:spcPts val="1800"/>
                        </a:spcAft>
                        <a:buClr>
                          <a:schemeClr val="accent4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sz="1400" b="1" kern="12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</a:p>
                  </a:txBody>
                  <a:tcPr marL="157852" marR="0" marT="43200" marB="43200"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597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9:45</a:t>
                      </a:r>
                      <a:r>
                        <a:rPr lang="en-US" sz="1400" b="1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–10:00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10:00–10:10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sed do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10:10–11:50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60375" marR="0" lvl="1" indent="-22987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sed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11:50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–12:00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12:00–12:50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Ipsum–Lorem Ipsum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12:50–13:30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13:30–14:10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14:10–15:30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sed do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15:00–15:40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sed do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16:10</a:t>
                      </a:r>
                      <a:r>
                        <a:rPr lang="en-US" sz="1400" b="1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–17:00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sed do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17:00–17:30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sed do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Rechteck 43">
            <a:extLst>
              <a:ext uri="{FF2B5EF4-FFF2-40B4-BE49-F238E27FC236}">
                <a16:creationId xmlns:a16="http://schemas.microsoft.com/office/drawing/2014/main" id="{D8E161CD-DF1C-F64B-9C58-BC957114A72F}"/>
              </a:ext>
            </a:extLst>
          </p:cNvPr>
          <p:cNvSpPr>
            <a:spLocks/>
          </p:cNvSpPr>
          <p:nvPr/>
        </p:nvSpPr>
        <p:spPr>
          <a:xfrm>
            <a:off x="1391920" y="1650999"/>
            <a:ext cx="870757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173552D6-B8CD-91A9-F5FF-0B06D9D3D74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701608" cy="15388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time frames, frame, timeframe, timeframes, agenda, agendas, schedules</a:t>
            </a:r>
          </a:p>
        </p:txBody>
      </p:sp>
    </p:spTree>
    <p:extLst>
      <p:ext uri="{BB962C8B-B14F-4D97-AF65-F5344CB8AC3E}">
        <p14:creationId xmlns:p14="http://schemas.microsoft.com/office/powerpoint/2010/main" val="1552883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