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8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73.xml" ContentType="application/vnd.openxmlformats-officedocument.presentationml.tags+xml"/>
  <Override PartName="/ppt/notesSlides/notesSlide8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41" r:id="rId8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83.xml" Id="rId86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7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3.xml.rels>&#65279;<?xml version="1.0" encoding="utf-8"?><Relationships xmlns="http://schemas.openxmlformats.org/package/2006/relationships"><Relationship Type="http://schemas.openxmlformats.org/officeDocument/2006/relationships/slide" Target="/ppt/slides/slide83.xml" Id="rId2" /><Relationship Type="http://schemas.openxmlformats.org/officeDocument/2006/relationships/notesMaster" Target="/ppt/notesMasters/notesMaster1.xml" Id="rId1" /></Relationship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3105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73.xml" Id="rId2" /><Relationship Type="http://schemas.openxmlformats.org/officeDocument/2006/relationships/vmlDrawing" Target="/ppt/drawings/vmlDrawing87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87.bin" Id="rId5" /><Relationship Type="http://schemas.openxmlformats.org/officeDocument/2006/relationships/notesSlide" Target="/ppt/notesSlides/notesSlide83.xml" Id="rId4" /></Relationships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8AACFB3-F267-E3FC-FEAA-F7295BFE7B6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1542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8AACFB3-F267-E3FC-FEAA-F7295BFE7B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605397" y="1104642"/>
            <a:ext cx="6981191" cy="4953251"/>
            <a:chOff x="9708784" y="2997891"/>
            <a:chExt cx="13564358" cy="9624094"/>
          </a:xfrm>
          <a:solidFill>
            <a:schemeClr val="bg2"/>
          </a:solidFill>
        </p:grpSpPr>
        <p:sp>
          <p:nvSpPr>
            <p:cNvPr id="8" name="Freeform 149"/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" name="Freeform 150"/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" name="Freeform 151"/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" name="Freeform 152"/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" name="Freeform 153"/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" name="Freeform 154"/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155"/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" name="Freeform 156"/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" name="Freeform 157"/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" name="Freeform 158"/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" name="Freeform 159"/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" name="Freeform 160"/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" name="Freeform 161"/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" name="Freeform 162"/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" name="Freeform 163"/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" name="Freeform 164"/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" name="Freeform 165"/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F176BFE-FC01-5931-2978-DD7A7725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Spain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ABC6BD6-FA81-444C-C1DF-CAFF460AEC06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Europe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Madrid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Spanish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30D3D79-CDED-5B9E-A0AA-A18887753EC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  <p:grpSp>
        <p:nvGrpSpPr>
          <p:cNvPr id="4" name="Gruppieren 96">
            <a:extLst>
              <a:ext uri="{FF2B5EF4-FFF2-40B4-BE49-F238E27FC236}">
                <a16:creationId xmlns:a16="http://schemas.microsoft.com/office/drawing/2014/main" id="{5DE11675-B3D2-C5EE-278C-C597A5529F20}"/>
              </a:ext>
            </a:extLst>
          </p:cNvPr>
          <p:cNvGrpSpPr>
            <a:grpSpLocks/>
          </p:cNvGrpSpPr>
          <p:nvPr/>
        </p:nvGrpSpPr>
        <p:grpSpPr>
          <a:xfrm>
            <a:off x="5923889" y="2676974"/>
            <a:ext cx="304976" cy="304976"/>
            <a:chOff x="3476538" y="3554481"/>
            <a:chExt cx="828675" cy="828675"/>
          </a:xfrm>
        </p:grpSpPr>
        <p:sp>
          <p:nvSpPr>
            <p:cNvPr id="6" name="Träne 97">
              <a:extLst>
                <a:ext uri="{FF2B5EF4-FFF2-40B4-BE49-F238E27FC236}">
                  <a16:creationId xmlns:a16="http://schemas.microsoft.com/office/drawing/2014/main" id="{4856DE79-5149-60B3-3B99-2D85B48F20DB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98">
              <a:extLst>
                <a:ext uri="{FF2B5EF4-FFF2-40B4-BE49-F238E27FC236}">
                  <a16:creationId xmlns:a16="http://schemas.microsoft.com/office/drawing/2014/main" id="{BD6FCCD5-6D1F-6009-B062-E4180B17AB08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4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