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9.xml" ContentType="application/vnd.openxmlformats-officedocument.presentationml.slide+xml"/>
  <Override PartName="/ppt/tags/tag293.xml" ContentType="application/vnd.openxmlformats-officedocument.presentationml.tags+xml"/>
  <Override PartName="/ppt/tags/tag298.xml" ContentType="application/vnd.openxmlformats-officedocument.presentationml.tags+xml"/>
  <Override PartName="/ppt/tags/tag303.xml" ContentType="application/vnd.openxmlformats-officedocument.presentationml.tags+xml"/>
  <Override PartName="/ppt/tags/tag288.xml" ContentType="application/vnd.openxmlformats-officedocument.presentationml.tags+xml"/>
  <Override PartName="/ppt/notesSlides/notesSlide89.xml" ContentType="application/vnd.openxmlformats-officedocument.presentationml.notesSlide+xml"/>
  <Override PartName="/ppt/tags/tag29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287.xml" ContentType="application/vnd.openxmlformats-officedocument.presentationml.tags+xml"/>
  <Override PartName="/ppt/tags/tag30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91.xml" ContentType="application/vnd.openxmlformats-officedocument.presentationml.tags+xml"/>
  <Override PartName="/ppt/tags/tag296.xml" ContentType="application/vnd.openxmlformats-officedocument.presentationml.tags+xml"/>
  <Override PartName="/ppt/tags/tag290.xml" ContentType="application/vnd.openxmlformats-officedocument.presentationml.tags+xml"/>
  <Override PartName="/ppt/tags/tag300.xml" ContentType="application/vnd.openxmlformats-officedocument.presentationml.tags+xml"/>
  <Override PartName="/ppt/tags/tag295.xml" ContentType="application/vnd.openxmlformats-officedocument.presentationml.tags+xml"/>
  <Override PartName="/ppt/tags/tag304.xml" ContentType="application/vnd.openxmlformats-officedocument.presentationml.tags+xml"/>
  <Override PartName="/ppt/tags/tag289.xml" ContentType="application/vnd.openxmlformats-officedocument.presentationml.tags+xml"/>
  <Override PartName="/ppt/tags/tag294.xml" ContentType="application/vnd.openxmlformats-officedocument.presentationml.tags+xml"/>
  <Override PartName="/ppt/tags/tag299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9" r:id="rId9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89.xml" Id="rId92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3.vml.rels>&#65279;<?xml version="1.0" encoding="utf-8"?><Relationships xmlns="http://schemas.openxmlformats.org/package/2006/relationships"><Relationship Type="http://schemas.openxmlformats.org/officeDocument/2006/relationships/image" Target="/ppt/media/image9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9.xml.rels>&#65279;<?xml version="1.0" encoding="utf-8"?><Relationships xmlns="http://schemas.openxmlformats.org/package/2006/relationships"><Relationship Type="http://schemas.openxmlformats.org/officeDocument/2006/relationships/slide" Target="/ppt/slides/slide89.xml" Id="rId2" /><Relationship Type="http://schemas.openxmlformats.org/officeDocument/2006/relationships/notesMaster" Target="/ppt/notesMasters/notesMaster1.xml" Id="rId1" /></Relationship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260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9.xml.rels>&#65279;<?xml version="1.0" encoding="utf-8"?><Relationships xmlns="http://schemas.openxmlformats.org/package/2006/relationships"><Relationship Type="http://schemas.openxmlformats.org/officeDocument/2006/relationships/tags" Target="/ppt/tags/tag293.xml" Id="rId8" /><Relationship Type="http://schemas.openxmlformats.org/officeDocument/2006/relationships/tags" Target="/ppt/tags/tag298.xml" Id="rId13" /><Relationship Type="http://schemas.openxmlformats.org/officeDocument/2006/relationships/tags" Target="/ppt/tags/tag303.xml" Id="rId18" /><Relationship Type="http://schemas.openxmlformats.org/officeDocument/2006/relationships/tags" Target="/ppt/tags/tag288.xml" Id="rId3" /><Relationship Type="http://schemas.openxmlformats.org/officeDocument/2006/relationships/notesSlide" Target="/ppt/notesSlides/notesSlide89.xml" Id="rId21" /><Relationship Type="http://schemas.openxmlformats.org/officeDocument/2006/relationships/tags" Target="/ppt/tags/tag292.xml" Id="rId7" /><Relationship Type="http://schemas.openxmlformats.org/officeDocument/2006/relationships/tags" Target="/ppt/tags/tag297.xml" Id="rId12" /><Relationship Type="http://schemas.openxmlformats.org/officeDocument/2006/relationships/tags" Target="/ppt/tags/tag302.xml" Id="rId17" /><Relationship Type="http://schemas.openxmlformats.org/officeDocument/2006/relationships/tags" Target="/ppt/tags/tag287.xml" Id="rId2" /><Relationship Type="http://schemas.openxmlformats.org/officeDocument/2006/relationships/tags" Target="/ppt/tags/tag301.xml" Id="rId16" /><Relationship Type="http://schemas.openxmlformats.org/officeDocument/2006/relationships/slideLayout" Target="/ppt/slideLayouts/slideLayout5.xml" Id="rId20" /><Relationship Type="http://schemas.openxmlformats.org/officeDocument/2006/relationships/vmlDrawing" Target="/ppt/drawings/vmlDrawing93.vml" Id="rId1" /><Relationship Type="http://schemas.openxmlformats.org/officeDocument/2006/relationships/tags" Target="/ppt/tags/tag291.xml" Id="rId6" /><Relationship Type="http://schemas.openxmlformats.org/officeDocument/2006/relationships/tags" Target="/ppt/tags/tag296.xml" Id="rId11" /><Relationship Type="http://schemas.openxmlformats.org/officeDocument/2006/relationships/tags" Target="/ppt/tags/tag290.xml" Id="rId5" /><Relationship Type="http://schemas.openxmlformats.org/officeDocument/2006/relationships/tags" Target="/ppt/tags/tag300.xml" Id="rId15" /><Relationship Type="http://schemas.openxmlformats.org/officeDocument/2006/relationships/image" Target="/ppt/media/image94.emf" Id="rId23" /><Relationship Type="http://schemas.openxmlformats.org/officeDocument/2006/relationships/tags" Target="/ppt/tags/tag295.xml" Id="rId10" /><Relationship Type="http://schemas.openxmlformats.org/officeDocument/2006/relationships/tags" Target="/ppt/tags/tag304.xml" Id="rId19" /><Relationship Type="http://schemas.openxmlformats.org/officeDocument/2006/relationships/tags" Target="/ppt/tags/tag289.xml" Id="rId4" /><Relationship Type="http://schemas.openxmlformats.org/officeDocument/2006/relationships/tags" Target="/ppt/tags/tag294.xml" Id="rId9" /><Relationship Type="http://schemas.openxmlformats.org/officeDocument/2006/relationships/tags" Target="/ppt/tags/tag299.xml" Id="rId14" /><Relationship Type="http://schemas.openxmlformats.org/officeDocument/2006/relationships/oleObject" Target="/ppt/embeddings/oleObject93.bin" Id="rId22" /></Relationships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4" name="Objeto 3083" hidden="1">
            <a:extLst>
              <a:ext uri="{FF2B5EF4-FFF2-40B4-BE49-F238E27FC236}">
                <a16:creationId xmlns:a16="http://schemas.microsoft.com/office/drawing/2014/main" id="{F2BFB47D-CE56-BC40-1CFC-173F799A89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2862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think-cell 幻灯片" r:id="rId22" imgW="317" imgH="318" progId="TCLayout.ActiveDocument.1">
                  <p:embed/>
                </p:oleObj>
              </mc:Choice>
              <mc:Fallback>
                <p:oleObj name="think-cell 幻灯片" r:id="rId22" imgW="317" imgH="318" progId="TCLayout.ActiveDocument.1">
                  <p:embed/>
                  <p:pic>
                    <p:nvPicPr>
                      <p:cNvPr id="3084" name="Objeto 3083" hidden="1">
                        <a:extLst>
                          <a:ext uri="{FF2B5EF4-FFF2-40B4-BE49-F238E27FC236}">
                            <a16:creationId xmlns:a16="http://schemas.microsoft.com/office/drawing/2014/main" id="{F2BFB47D-CE56-BC40-1CFC-173F799A89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Conector recto 8">
            <a:extLst>
              <a:ext uri="{FF2B5EF4-FFF2-40B4-BE49-F238E27FC236}">
                <a16:creationId xmlns:a16="http://schemas.microsoft.com/office/drawing/2014/main" id="{EA2C06C7-4E36-CABD-C667-27E87BC3B562}"/>
              </a:ext>
            </a:extLst>
          </p:cNvPr>
          <p:cNvCxnSpPr>
            <a:cxnSpLocks/>
            <a:stCxn id="7" idx="0"/>
            <a:endCxn id="2" idx="2"/>
          </p:cNvCxnSpPr>
          <p:nvPr>
            <p:custDataLst>
              <p:tags r:id="rId3"/>
            </p:custDataLst>
          </p:nvPr>
        </p:nvCxnSpPr>
        <p:spPr>
          <a:xfrm flipV="1">
            <a:off x="519113" y="2036763"/>
            <a:ext cx="0" cy="3343275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ector recto 15">
            <a:extLst>
              <a:ext uri="{FF2B5EF4-FFF2-40B4-BE49-F238E27FC236}">
                <a16:creationId xmlns:a16="http://schemas.microsoft.com/office/drawing/2014/main" id="{F5759159-A9C6-4EA2-2578-037A76758B8F}"/>
              </a:ext>
            </a:extLst>
          </p:cNvPr>
          <p:cNvCxnSpPr>
            <a:cxnSpLocks/>
            <a:stCxn id="41" idx="3"/>
            <a:endCxn id="49" idx="1"/>
          </p:cNvCxnSpPr>
          <p:nvPr>
            <p:custDataLst>
              <p:tags r:id="rId4"/>
            </p:custDataLst>
          </p:nvPr>
        </p:nvCxnSpPr>
        <p:spPr>
          <a:xfrm>
            <a:off x="1077913" y="5964238"/>
            <a:ext cx="10263187" cy="1586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F5A6160-BB28-4B8E-C4A6-E0EDB41C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Matrix: Nine blocks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557338"/>
            <a:ext cx="244475" cy="479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vert270" wrap="none" lIns="31750" tIns="0" rIns="30163" bIns="619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High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9A6D62-73E9-4C29-DA2F-CFC3F88BED6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96875" y="3335338"/>
            <a:ext cx="244475" cy="73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vert270" wrap="none" lIns="31750" tIns="0" rIns="30163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Medium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C09B60-B2AE-938B-7785-F5659BEE9A0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96875" y="5380038"/>
            <a:ext cx="244475" cy="436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vert270" wrap="none" lIns="31750" tIns="0" rIns="30163" bIns="6032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Low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41350" y="5842000"/>
            <a:ext cx="436563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60325" tIns="31750" rIns="0" bIns="301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Low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A67DEF7-48CD-9BE5-7DEA-C2761CECBBE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838825" y="5845174"/>
            <a:ext cx="730250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30163" rIns="0" bIns="2857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Medium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BC516EB5-16D2-5D24-F233-7F60A6DAF473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1341100" y="5845174"/>
            <a:ext cx="479425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30163" rIns="60325" bIns="2857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High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46CF4D-020A-1F69-2EC0-BE28BD5E900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373564" y="1557338"/>
            <a:ext cx="3724275" cy="1419225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28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AADC123-1B35-B947-219F-521BE4AB62C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50875" y="2976563"/>
            <a:ext cx="3722688" cy="1420813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FAC4D70-6A70-C231-819E-BE9B09CD83F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8097838" y="2976563"/>
            <a:ext cx="3722688" cy="1420813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2075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98C3B8-827E-7F84-10DF-239D8BCDE5D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50875" y="4397375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0488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C302100-B8FE-F813-203F-D5896FA52E93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373564" y="4397375"/>
            <a:ext cx="3724275" cy="1419225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0488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C4A2011-2E1E-7872-0015-151B42F6579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477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matrices, </a:t>
            </a:r>
            <a:r>
              <a:rPr lang="en-US" sz="1000">
                <a:solidFill>
                  <a:schemeClr val="tx2"/>
                </a:solidFill>
              </a:rPr>
              <a:t>table, tables, think-cell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D16985F-C455-D0D9-1D25-B1B78FA1E4D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50875" y="1557338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28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45DF1C9-0947-4B60-6570-F92C61566B19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8097838" y="1557338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2075" rIns="0" bIns="2428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2824372-1ADC-D2FD-0F00-1A84ED31A454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373564" y="2976563"/>
            <a:ext cx="3724275" cy="14208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6C2FA7A-45B2-285C-D62A-10DB8E312F31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8097838" y="4397375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0488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9BEB90C-7B29-2C8F-CB86-5FF484998816}"/>
              </a:ext>
            </a:extLst>
          </p:cNvPr>
          <p:cNvSpPr>
            <a:spLocks/>
          </p:cNvSpPr>
          <p:nvPr/>
        </p:nvSpPr>
        <p:spPr>
          <a:xfrm>
            <a:off x="8811109" y="-251996"/>
            <a:ext cx="45756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matrix is created using </a:t>
            </a:r>
            <a:r>
              <a:rPr lang="en-US" sz="1200" b="1" u="sng">
                <a:solidFill>
                  <a:schemeClr val="tx1"/>
                </a:solidFill>
              </a:rPr>
              <a:t>think-cell text boxes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edit the text</a:t>
            </a:r>
            <a:r>
              <a:rPr lang="en-US" sz="1200">
                <a:solidFill>
                  <a:schemeClr val="tx1"/>
                </a:solidFill>
              </a:rPr>
              <a:t>, simply click the text box.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</a:rPr>
              <a:t>Change the style and formatting</a:t>
            </a:r>
            <a:r>
              <a:rPr lang="en-US" sz="1200">
                <a:solidFill>
                  <a:schemeClr val="tx1"/>
                </a:solidFill>
              </a:rPr>
              <a:t> with ribbon commands or the think-cell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953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UJPLr1FppTggprbiG13g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htr8R_Lyqq05fZP9mKxuA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1BCmu6d.Umx1J8Scmu6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635vQtOSyXvJRwIOFCi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QSJgHnMbJGnR6xeLeWu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.6cH0xWhQ5xMV82yQSL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PAqZVdslGlH8oKbpKl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otlDZ0vnT8R4qQBP52D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Q5zc5S6Wbsuuku6hA8P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xZjHEhdJOr5rp1pWDic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j81mHJmzNN66OsrOZyV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vYJVekYj6u3dQJ0sdGe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cZYWxYPF7C8GnlPl5bdQ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qNW92.ql5t4JK6yRuse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ozGcXteOFD3sTQch7ny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Iq1BLJAc64tmdkr5Femg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JLTVNK.zkx2m03Q.81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